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
  </p:notesMasterIdLst>
  <p:handoutMasterIdLst>
    <p:handoutMasterId r:id="rId4"/>
  </p:handoutMasterIdLst>
  <p:sldIdLst>
    <p:sldId id="271" r:id="rId2"/>
  </p:sldIdLst>
  <p:sldSz cx="30279975" cy="21383625"/>
  <p:notesSz cx="7099300" cy="10234613"/>
  <p:defaultTex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5" userDrawn="1">
          <p15:clr>
            <a:srgbClr val="A4A3A4"/>
          </p15:clr>
        </p15:guide>
        <p15:guide id="2" pos="873" userDrawn="1">
          <p15:clr>
            <a:srgbClr val="A4A3A4"/>
          </p15:clr>
        </p15:guide>
        <p15:guide id="4" orient="horz" pos="504" userDrawn="1">
          <p15:clr>
            <a:srgbClr val="A4A3A4"/>
          </p15:clr>
        </p15:guide>
        <p15:guide id="5" userDrawn="1">
          <p15:clr>
            <a:srgbClr val="A4A3A4"/>
          </p15:clr>
        </p15:guide>
        <p15:guide id="6" orient="horz" pos="12966" userDrawn="1">
          <p15:clr>
            <a:srgbClr val="A4A3A4"/>
          </p15:clr>
        </p15:guide>
        <p15:guide id="7" pos="1327" userDrawn="1">
          <p15:clr>
            <a:srgbClr val="A4A3A4"/>
          </p15:clr>
        </p15:guide>
        <p15:guide id="8" pos="18201"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ssi º Bazan" initials="SºB" lastIdx="2" clrIdx="0">
    <p:extLst>
      <p:ext uri="{19B8F6BF-5375-455C-9EA6-DF929625EA0E}">
        <p15:presenceInfo xmlns:p15="http://schemas.microsoft.com/office/powerpoint/2012/main" userId="b8ea55abe09d46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4" autoAdjust="0"/>
    <p:restoredTop sz="94651" autoAdjust="0"/>
  </p:normalViewPr>
  <p:slideViewPr>
    <p:cSldViewPr>
      <p:cViewPr varScale="1">
        <p:scale>
          <a:sx n="28" d="100"/>
          <a:sy n="28" d="100"/>
        </p:scale>
        <p:origin x="1526" y="14"/>
      </p:cViewPr>
      <p:guideLst>
        <p:guide orient="horz" pos="6735"/>
        <p:guide pos="873"/>
        <p:guide orient="horz" pos="504"/>
        <p:guide/>
        <p:guide orient="horz" pos="12966"/>
        <p:guide pos="1327"/>
        <p:guide pos="18201"/>
      </p:guideLst>
    </p:cSldViewPr>
  </p:slideViewPr>
  <p:outlineViewPr>
    <p:cViewPr>
      <p:scale>
        <a:sx n="33" d="100"/>
        <a:sy n="33" d="100"/>
      </p:scale>
      <p:origin x="54" y="73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34" y="10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3076363" cy="511731"/>
          </a:xfrm>
          <a:prstGeom prst="rect">
            <a:avLst/>
          </a:prstGeom>
        </p:spPr>
        <p:txBody>
          <a:bodyPr vert="horz" lIns="94722" tIns="47362" rIns="94722" bIns="47362" rtlCol="0"/>
          <a:lstStyle>
            <a:lvl1pPr algn="l">
              <a:defRPr sz="1200"/>
            </a:lvl1pPr>
          </a:lstStyle>
          <a:p>
            <a:endParaRPr lang="de-DE"/>
          </a:p>
        </p:txBody>
      </p:sp>
      <p:sp>
        <p:nvSpPr>
          <p:cNvPr id="3" name="Datumsplatzhalter 2"/>
          <p:cNvSpPr>
            <a:spLocks noGrp="1"/>
          </p:cNvSpPr>
          <p:nvPr>
            <p:ph type="dt" sz="quarter" idx="1"/>
          </p:nvPr>
        </p:nvSpPr>
        <p:spPr>
          <a:xfrm>
            <a:off x="4021297" y="0"/>
            <a:ext cx="3076363" cy="511731"/>
          </a:xfrm>
          <a:prstGeom prst="rect">
            <a:avLst/>
          </a:prstGeom>
        </p:spPr>
        <p:txBody>
          <a:bodyPr vert="horz" lIns="94722" tIns="47362" rIns="94722" bIns="47362" rtlCol="0"/>
          <a:lstStyle>
            <a:lvl1pPr algn="r">
              <a:defRPr sz="1200"/>
            </a:lvl1pPr>
          </a:lstStyle>
          <a:p>
            <a:fld id="{C7CAD782-B485-49B5-A3BD-4E6E393EC598}" type="datetimeFigureOut">
              <a:rPr lang="de-DE" smtClean="0"/>
              <a:pPr/>
              <a:t>20.08.2024</a:t>
            </a:fld>
            <a:endParaRPr lang="de-DE"/>
          </a:p>
        </p:txBody>
      </p:sp>
      <p:sp>
        <p:nvSpPr>
          <p:cNvPr id="4" name="Fußzeilenplatzhalter 3"/>
          <p:cNvSpPr>
            <a:spLocks noGrp="1"/>
          </p:cNvSpPr>
          <p:nvPr>
            <p:ph type="ftr" sz="quarter" idx="2"/>
          </p:nvPr>
        </p:nvSpPr>
        <p:spPr>
          <a:xfrm>
            <a:off x="3" y="9721108"/>
            <a:ext cx="3076363" cy="511731"/>
          </a:xfrm>
          <a:prstGeom prst="rect">
            <a:avLst/>
          </a:prstGeom>
        </p:spPr>
        <p:txBody>
          <a:bodyPr vert="horz" lIns="94722" tIns="47362" rIns="94722" bIns="47362" rtlCol="0" anchor="b"/>
          <a:lstStyle>
            <a:lvl1pPr algn="l">
              <a:defRPr sz="1200"/>
            </a:lvl1pPr>
          </a:lstStyle>
          <a:p>
            <a:endParaRPr lang="de-DE"/>
          </a:p>
        </p:txBody>
      </p:sp>
      <p:sp>
        <p:nvSpPr>
          <p:cNvPr id="5" name="Foliennummernplatzhalter 4"/>
          <p:cNvSpPr>
            <a:spLocks noGrp="1"/>
          </p:cNvSpPr>
          <p:nvPr>
            <p:ph type="sldNum" sz="quarter" idx="3"/>
          </p:nvPr>
        </p:nvSpPr>
        <p:spPr>
          <a:xfrm>
            <a:off x="4021297" y="9721108"/>
            <a:ext cx="3076363" cy="511731"/>
          </a:xfrm>
          <a:prstGeom prst="rect">
            <a:avLst/>
          </a:prstGeom>
        </p:spPr>
        <p:txBody>
          <a:bodyPr vert="horz" lIns="94722" tIns="47362" rIns="94722" bIns="47362" rtlCol="0" anchor="b"/>
          <a:lstStyle>
            <a:lvl1pPr algn="r">
              <a:defRPr sz="1200"/>
            </a:lvl1pPr>
          </a:lstStyle>
          <a:p>
            <a:fld id="{5603FE17-E0DE-4727-8D0D-916DAE0CA91D}" type="slidenum">
              <a:rPr lang="de-DE" smtClean="0"/>
              <a:pPr/>
              <a:t>‹#›</a:t>
            </a:fld>
            <a:endParaRPr lang="de-DE"/>
          </a:p>
        </p:txBody>
      </p:sp>
    </p:spTree>
    <p:extLst>
      <p:ext uri="{BB962C8B-B14F-4D97-AF65-F5344CB8AC3E}">
        <p14:creationId xmlns:p14="http://schemas.microsoft.com/office/powerpoint/2010/main" val="26343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3076363" cy="511731"/>
          </a:xfrm>
          <a:prstGeom prst="rect">
            <a:avLst/>
          </a:prstGeom>
        </p:spPr>
        <p:txBody>
          <a:bodyPr vert="horz" lIns="94722" tIns="47362" rIns="94722" bIns="47362" rtlCol="0"/>
          <a:lstStyle>
            <a:lvl1pPr algn="l">
              <a:defRPr sz="1200"/>
            </a:lvl1pPr>
          </a:lstStyle>
          <a:p>
            <a:endParaRPr lang="de-DE"/>
          </a:p>
        </p:txBody>
      </p:sp>
      <p:sp>
        <p:nvSpPr>
          <p:cNvPr id="3" name="Datumsplatzhalter 2"/>
          <p:cNvSpPr>
            <a:spLocks noGrp="1"/>
          </p:cNvSpPr>
          <p:nvPr>
            <p:ph type="dt" idx="1"/>
          </p:nvPr>
        </p:nvSpPr>
        <p:spPr>
          <a:xfrm>
            <a:off x="4021297" y="0"/>
            <a:ext cx="3076363" cy="511731"/>
          </a:xfrm>
          <a:prstGeom prst="rect">
            <a:avLst/>
          </a:prstGeom>
        </p:spPr>
        <p:txBody>
          <a:bodyPr vert="horz" lIns="94722" tIns="47362" rIns="94722" bIns="47362" rtlCol="0"/>
          <a:lstStyle>
            <a:lvl1pPr algn="r">
              <a:defRPr sz="1200"/>
            </a:lvl1pPr>
          </a:lstStyle>
          <a:p>
            <a:fld id="{8979F83A-785F-4360-A784-5014DB85EF80}" type="datetimeFigureOut">
              <a:rPr lang="de-DE" smtClean="0"/>
              <a:pPr/>
              <a:t>20.08.2024</a:t>
            </a:fld>
            <a:endParaRPr lang="de-DE"/>
          </a:p>
        </p:txBody>
      </p:sp>
      <p:sp>
        <p:nvSpPr>
          <p:cNvPr id="4" name="Folienbildplatzhalter 3"/>
          <p:cNvSpPr>
            <a:spLocks noGrp="1" noRot="1" noChangeAspect="1"/>
          </p:cNvSpPr>
          <p:nvPr>
            <p:ph type="sldImg" idx="2"/>
          </p:nvPr>
        </p:nvSpPr>
        <p:spPr>
          <a:xfrm>
            <a:off x="833438" y="768350"/>
            <a:ext cx="5432425" cy="3836988"/>
          </a:xfrm>
          <a:prstGeom prst="rect">
            <a:avLst/>
          </a:prstGeom>
          <a:noFill/>
          <a:ln w="12700">
            <a:solidFill>
              <a:prstClr val="black"/>
            </a:solidFill>
          </a:ln>
        </p:spPr>
        <p:txBody>
          <a:bodyPr vert="horz" lIns="94722" tIns="47362" rIns="94722" bIns="47362" rtlCol="0" anchor="ctr"/>
          <a:lstStyle/>
          <a:p>
            <a:endParaRPr lang="de-DE"/>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4722" tIns="47362" rIns="94722" bIns="47362"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08"/>
            <a:ext cx="3076363" cy="511731"/>
          </a:xfrm>
          <a:prstGeom prst="rect">
            <a:avLst/>
          </a:prstGeom>
        </p:spPr>
        <p:txBody>
          <a:bodyPr vert="horz" lIns="94722" tIns="47362" rIns="94722" bIns="47362" rtlCol="0" anchor="b"/>
          <a:lstStyle>
            <a:lvl1pPr algn="l">
              <a:defRPr sz="1200"/>
            </a:lvl1pPr>
          </a:lstStyle>
          <a:p>
            <a:endParaRPr lang="de-DE"/>
          </a:p>
        </p:txBody>
      </p:sp>
      <p:sp>
        <p:nvSpPr>
          <p:cNvPr id="7" name="Foliennummernplatzhalter 6"/>
          <p:cNvSpPr>
            <a:spLocks noGrp="1"/>
          </p:cNvSpPr>
          <p:nvPr>
            <p:ph type="sldNum" sz="quarter" idx="5"/>
          </p:nvPr>
        </p:nvSpPr>
        <p:spPr>
          <a:xfrm>
            <a:off x="4021297" y="9721108"/>
            <a:ext cx="3076363" cy="511731"/>
          </a:xfrm>
          <a:prstGeom prst="rect">
            <a:avLst/>
          </a:prstGeom>
        </p:spPr>
        <p:txBody>
          <a:bodyPr vert="horz" lIns="94722" tIns="47362" rIns="94722" bIns="47362" rtlCol="0" anchor="b"/>
          <a:lstStyle>
            <a:lvl1pPr algn="r">
              <a:defRPr sz="1200"/>
            </a:lvl1pPr>
          </a:lstStyle>
          <a:p>
            <a:fld id="{0800A50D-30E1-41BB-BFC2-D3D818AB8EF9}" type="slidenum">
              <a:rPr lang="de-DE" smtClean="0"/>
              <a:pPr/>
              <a:t>‹#›</a:t>
            </a:fld>
            <a:endParaRPr lang="de-DE"/>
          </a:p>
        </p:txBody>
      </p:sp>
    </p:spTree>
    <p:extLst>
      <p:ext uri="{BB962C8B-B14F-4D97-AF65-F5344CB8AC3E}">
        <p14:creationId xmlns:p14="http://schemas.microsoft.com/office/powerpoint/2010/main" val="302029833"/>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4 Spalten">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1655999" y="20187705"/>
            <a:ext cx="26928000" cy="751079"/>
          </a:xfrm>
          <a:prstGeom prst="rect">
            <a:avLst/>
          </a:prstGeom>
        </p:spPr>
        <p:txBody>
          <a:bodyPr/>
          <a:lstStyle>
            <a:lvl1pPr>
              <a:defRPr sz="4200">
                <a:latin typeface="Arial" panose="020B0604020202020204" pitchFamily="34" charset="0"/>
                <a:cs typeface="Arial" panose="020B0604020202020204" pitchFamily="34" charset="0"/>
              </a:defRPr>
            </a:lvl1pPr>
          </a:lstStyle>
          <a:p>
            <a:pPr algn="l"/>
            <a:r>
              <a:rPr lang="de-DE" dirty="0" err="1"/>
              <a:t>Footer</a:t>
            </a:r>
            <a:endParaRPr lang="de-DE" dirty="0"/>
          </a:p>
        </p:txBody>
      </p:sp>
      <p:sp>
        <p:nvSpPr>
          <p:cNvPr id="12" name="Untertitel 2">
            <a:extLst>
              <a:ext uri="{FF2B5EF4-FFF2-40B4-BE49-F238E27FC236}">
                <a16:creationId xmlns:a16="http://schemas.microsoft.com/office/drawing/2014/main" id="{7BE12A6D-8E5C-42C0-9DC6-E8A58B755D4A}"/>
              </a:ext>
            </a:extLst>
          </p:cNvPr>
          <p:cNvSpPr>
            <a:spLocks noGrp="1"/>
          </p:cNvSpPr>
          <p:nvPr>
            <p:ph type="subTitle" idx="1" hasCustomPrompt="1"/>
          </p:nvPr>
        </p:nvSpPr>
        <p:spPr>
          <a:xfrm>
            <a:off x="1655999" y="6164061"/>
            <a:ext cx="26928000" cy="13699920"/>
          </a:xfrm>
          <a:prstGeom prst="rect">
            <a:avLst/>
          </a:prstGeom>
        </p:spPr>
        <p:txBody>
          <a:bodyPr lIns="0" tIns="0" rIns="0" bIns="0" numCol="4" spcCol="648000"/>
          <a:lstStyle>
            <a:lvl1pPr marL="0" indent="0" algn="l" rtl="0">
              <a:lnSpc>
                <a:spcPts val="3200"/>
              </a:lnSpc>
              <a:spcBef>
                <a:spcPts val="0"/>
              </a:spcBef>
              <a:spcAft>
                <a:spcPts val="3200"/>
              </a:spcAft>
              <a:buFont typeface="Arial" pitchFamily="34" charset="0"/>
              <a:buNone/>
              <a:defRPr lang="de-DE" sz="2500" baseline="0" smtClean="0"/>
            </a:lvl1pPr>
            <a:lvl2pPr marL="0" indent="0" algn="l">
              <a:lnSpc>
                <a:spcPts val="3200"/>
              </a:lnSpc>
              <a:spcBef>
                <a:spcPts val="0"/>
              </a:spcBef>
              <a:buNone/>
              <a:defRPr lang="de-DE" sz="2500" b="0" baseline="0" smtClean="0"/>
            </a:lvl2pPr>
            <a:lvl3pPr marL="144000" indent="-144000" algn="l">
              <a:lnSpc>
                <a:spcPts val="3200"/>
              </a:lnSpc>
              <a:spcBef>
                <a:spcPts val="0"/>
              </a:spcBef>
              <a:spcAft>
                <a:spcPts val="3200"/>
              </a:spcAft>
              <a:buFont typeface="Arial" pitchFamily="34" charset="0"/>
              <a:buChar char="•"/>
              <a:defRPr lang="de-DE" sz="2500" kern="1200" baseline="0" dirty="0" smtClean="0">
                <a:solidFill>
                  <a:srgbClr val="000000"/>
                </a:solidFill>
                <a:latin typeface="Arial"/>
                <a:ea typeface="+mn-ea"/>
                <a:cs typeface="Arial" pitchFamily="34" charset="0"/>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pPr lvl="0"/>
            <a:r>
              <a:rPr lang="de-DE" sz="2500" kern="1200" baseline="0" dirty="0">
                <a:solidFill>
                  <a:srgbClr val="000000"/>
                </a:solidFill>
                <a:latin typeface="Arial"/>
              </a:rPr>
              <a:t>Edit </a:t>
            </a:r>
            <a:r>
              <a:rPr lang="de-DE" sz="2500" kern="1200" baseline="0" dirty="0" err="1">
                <a:solidFill>
                  <a:srgbClr val="000000"/>
                </a:solidFill>
                <a:latin typeface="Arial"/>
              </a:rPr>
              <a:t>text</a:t>
            </a:r>
            <a:endParaRPr lang="de-DE" sz="2500" kern="1200" baseline="0" dirty="0">
              <a:solidFill>
                <a:srgbClr val="000000"/>
              </a:solidFill>
              <a:latin typeface="Arial"/>
            </a:endParaRPr>
          </a:p>
        </p:txBody>
      </p:sp>
      <p:sp>
        <p:nvSpPr>
          <p:cNvPr id="15" name="Titel 10">
            <a:extLst>
              <a:ext uri="{FF2B5EF4-FFF2-40B4-BE49-F238E27FC236}">
                <a16:creationId xmlns:a16="http://schemas.microsoft.com/office/drawing/2014/main" id="{C5D0372C-4666-4896-A1AD-705A1D020F6E}"/>
              </a:ext>
            </a:extLst>
          </p:cNvPr>
          <p:cNvSpPr>
            <a:spLocks noGrp="1"/>
          </p:cNvSpPr>
          <p:nvPr>
            <p:ph type="title" hasCustomPrompt="1"/>
          </p:nvPr>
        </p:nvSpPr>
        <p:spPr>
          <a:xfrm>
            <a:off x="1656001" y="2825499"/>
            <a:ext cx="26956800" cy="521497"/>
          </a:xfrm>
          <a:prstGeom prst="rect">
            <a:avLst/>
          </a:prstGeom>
        </p:spPr>
        <p:txBody>
          <a:bodyPr lIns="0" tIns="0" rIns="0" bIns="0" anchor="ctr" anchorCtr="0"/>
          <a:lstStyle>
            <a:lvl1pPr>
              <a:defRPr sz="6000"/>
            </a:lvl1pPr>
          </a:lstStyle>
          <a:p>
            <a:r>
              <a:rPr lang="de-DE" dirty="0"/>
              <a:t>Headline 1</a:t>
            </a:r>
          </a:p>
        </p:txBody>
      </p:sp>
      <p:sp>
        <p:nvSpPr>
          <p:cNvPr id="24" name="Bildplatzhalter 12">
            <a:extLst>
              <a:ext uri="{FF2B5EF4-FFF2-40B4-BE49-F238E27FC236}">
                <a16:creationId xmlns:a16="http://schemas.microsoft.com/office/drawing/2014/main" id="{D38651B1-8E4B-4663-A32F-76D2F8F27FE9}"/>
              </a:ext>
            </a:extLst>
          </p:cNvPr>
          <p:cNvSpPr>
            <a:spLocks noGrp="1"/>
          </p:cNvSpPr>
          <p:nvPr>
            <p:ph type="pic" sz="quarter" idx="18" hasCustomPrompt="1"/>
          </p:nvPr>
        </p:nvSpPr>
        <p:spPr>
          <a:xfrm>
            <a:off x="22352283" y="5227957"/>
            <a:ext cx="6253200" cy="7247395"/>
          </a:xfrm>
          <a:prstGeom prst="rect">
            <a:avLst/>
          </a:prstGeom>
        </p:spPr>
        <p:txBody>
          <a:bodyPr bIns="46800" anchor="t" anchorCtr="0"/>
          <a:lstStyle>
            <a:lvl1pPr>
              <a:defRPr/>
            </a:lvl1pPr>
          </a:lstStyle>
          <a:p>
            <a:r>
              <a:rPr lang="de-DE" dirty="0"/>
              <a:t>Add </a:t>
            </a:r>
            <a:r>
              <a:rPr lang="de-DE" dirty="0" err="1"/>
              <a:t>image</a:t>
            </a:r>
            <a:endParaRPr lang="de-DE" dirty="0"/>
          </a:p>
        </p:txBody>
      </p:sp>
      <p:sp>
        <p:nvSpPr>
          <p:cNvPr id="25" name="Textplatzhalter 18">
            <a:extLst>
              <a:ext uri="{FF2B5EF4-FFF2-40B4-BE49-F238E27FC236}">
                <a16:creationId xmlns:a16="http://schemas.microsoft.com/office/drawing/2014/main" id="{07DBCD7F-D5E4-4CD6-9A03-E3CC580CE30F}"/>
              </a:ext>
            </a:extLst>
          </p:cNvPr>
          <p:cNvSpPr>
            <a:spLocks noGrp="1"/>
          </p:cNvSpPr>
          <p:nvPr>
            <p:ph type="body" sz="quarter" idx="19" hasCustomPrompt="1"/>
          </p:nvPr>
        </p:nvSpPr>
        <p:spPr>
          <a:xfrm>
            <a:off x="22340788" y="12475352"/>
            <a:ext cx="6253200" cy="179846"/>
          </a:xfrm>
          <a:prstGeom prst="rect">
            <a:avLst/>
          </a:prstGeom>
        </p:spPr>
        <p:txBody>
          <a:bodyPr lIns="0" tIns="0" rIns="0" bIns="0" anchor="b" anchorCtr="0"/>
          <a:lstStyle>
            <a:lvl1pPr>
              <a:buNone/>
              <a:defRPr sz="1400" baseline="0"/>
            </a:lvl1pPr>
          </a:lstStyle>
          <a:p>
            <a:pPr lvl="0"/>
            <a:r>
              <a:rPr lang="de-DE" dirty="0"/>
              <a:t>Caption, </a:t>
            </a:r>
            <a:r>
              <a:rPr lang="de-DE" dirty="0" err="1"/>
              <a:t>author</a:t>
            </a:r>
            <a:r>
              <a:rPr lang="de-DE" dirty="0"/>
              <a:t>, </a:t>
            </a:r>
            <a:r>
              <a:rPr lang="de-DE" dirty="0" err="1"/>
              <a:t>etc</a:t>
            </a:r>
            <a:endParaRPr lang="de-DE" dirty="0"/>
          </a:p>
        </p:txBody>
      </p:sp>
      <p:sp>
        <p:nvSpPr>
          <p:cNvPr id="13" name="Bildplatzhalter 12">
            <a:extLst>
              <a:ext uri="{FF2B5EF4-FFF2-40B4-BE49-F238E27FC236}">
                <a16:creationId xmlns:a16="http://schemas.microsoft.com/office/drawing/2014/main" id="{1AD6ACEE-56A2-4489-AC9B-78B02DB2A9E8}"/>
              </a:ext>
            </a:extLst>
          </p:cNvPr>
          <p:cNvSpPr>
            <a:spLocks noGrp="1"/>
          </p:cNvSpPr>
          <p:nvPr>
            <p:ph type="pic" sz="quarter" idx="16" hasCustomPrompt="1"/>
          </p:nvPr>
        </p:nvSpPr>
        <p:spPr>
          <a:xfrm>
            <a:off x="1638205" y="14114684"/>
            <a:ext cx="6316652" cy="2515772"/>
          </a:xfrm>
          <a:prstGeom prst="rect">
            <a:avLst/>
          </a:prstGeom>
        </p:spPr>
        <p:txBody>
          <a:bodyPr bIns="46800" anchor="t" anchorCtr="0"/>
          <a:lstStyle>
            <a:lvl1pPr>
              <a:defRPr/>
            </a:lvl1pPr>
          </a:lstStyle>
          <a:p>
            <a:r>
              <a:rPr lang="de-DE" dirty="0"/>
              <a:t>Add </a:t>
            </a:r>
            <a:r>
              <a:rPr lang="de-DE" dirty="0" err="1"/>
              <a:t>image</a:t>
            </a:r>
            <a:endParaRPr lang="de-DE" dirty="0"/>
          </a:p>
        </p:txBody>
      </p:sp>
      <p:sp>
        <p:nvSpPr>
          <p:cNvPr id="18" name="Textplatzhalter 18">
            <a:extLst>
              <a:ext uri="{FF2B5EF4-FFF2-40B4-BE49-F238E27FC236}">
                <a16:creationId xmlns:a16="http://schemas.microsoft.com/office/drawing/2014/main" id="{C9664300-A6A8-44FB-9F5C-42433D8C936B}"/>
              </a:ext>
            </a:extLst>
          </p:cNvPr>
          <p:cNvSpPr>
            <a:spLocks noGrp="1"/>
          </p:cNvSpPr>
          <p:nvPr>
            <p:ph type="body" sz="quarter" idx="17" hasCustomPrompt="1"/>
          </p:nvPr>
        </p:nvSpPr>
        <p:spPr>
          <a:xfrm>
            <a:off x="1674491" y="16698683"/>
            <a:ext cx="6253200" cy="179846"/>
          </a:xfrm>
          <a:prstGeom prst="rect">
            <a:avLst/>
          </a:prstGeom>
        </p:spPr>
        <p:txBody>
          <a:bodyPr lIns="0" tIns="0" rIns="0" bIns="0" anchor="b" anchorCtr="0"/>
          <a:lstStyle>
            <a:lvl1pPr>
              <a:buNone/>
              <a:defRPr sz="1400"/>
            </a:lvl1pPr>
          </a:lstStyle>
          <a:p>
            <a:pPr lvl="0"/>
            <a:r>
              <a:rPr lang="de-DE" dirty="0"/>
              <a:t>Caption, </a:t>
            </a:r>
            <a:r>
              <a:rPr lang="de-DE" dirty="0" err="1"/>
              <a:t>author</a:t>
            </a:r>
            <a:r>
              <a:rPr lang="de-DE" dirty="0"/>
              <a:t>, </a:t>
            </a:r>
            <a:r>
              <a:rPr lang="de-DE" dirty="0" err="1"/>
              <a:t>etc</a:t>
            </a:r>
            <a:endParaRPr lang="de-DE" dirty="0"/>
          </a:p>
        </p:txBody>
      </p:sp>
      <p:sp>
        <p:nvSpPr>
          <p:cNvPr id="2" name="Rectángulo 4">
            <a:extLst>
              <a:ext uri="{FF2B5EF4-FFF2-40B4-BE49-F238E27FC236}">
                <a16:creationId xmlns:a16="http://schemas.microsoft.com/office/drawing/2014/main" id="{97A22FEB-E72F-2497-9779-B9CEF5742763}"/>
              </a:ext>
            </a:extLst>
          </p:cNvPr>
          <p:cNvSpPr/>
          <p:nvPr userDrawn="1"/>
        </p:nvSpPr>
        <p:spPr>
          <a:xfrm>
            <a:off x="1378570" y="19908860"/>
            <a:ext cx="27586953" cy="216000"/>
          </a:xfrm>
          <a:prstGeom prst="rect">
            <a:avLst/>
          </a:prstGeom>
          <a:solidFill>
            <a:srgbClr val="FFC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ángulo 52">
            <a:extLst>
              <a:ext uri="{FF2B5EF4-FFF2-40B4-BE49-F238E27FC236}">
                <a16:creationId xmlns:a16="http://schemas.microsoft.com/office/drawing/2014/main" id="{FA2A3BBC-46D0-D5F7-9D6C-32F2993FE733}"/>
              </a:ext>
            </a:extLst>
          </p:cNvPr>
          <p:cNvSpPr/>
          <p:nvPr userDrawn="1"/>
        </p:nvSpPr>
        <p:spPr>
          <a:xfrm>
            <a:off x="1385888" y="39763860"/>
            <a:ext cx="27586953" cy="307216"/>
          </a:xfrm>
          <a:prstGeom prst="rect">
            <a:avLst/>
          </a:prstGeom>
          <a:solidFill>
            <a:srgbClr val="FFC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ángulo 4">
            <a:extLst>
              <a:ext uri="{FF2B5EF4-FFF2-40B4-BE49-F238E27FC236}">
                <a16:creationId xmlns:a16="http://schemas.microsoft.com/office/drawing/2014/main" id="{44E7ABF7-8433-2AAC-EA60-75F681A53740}"/>
              </a:ext>
            </a:extLst>
          </p:cNvPr>
          <p:cNvSpPr/>
          <p:nvPr userDrawn="1"/>
        </p:nvSpPr>
        <p:spPr>
          <a:xfrm>
            <a:off x="1378570" y="4859164"/>
            <a:ext cx="27586953" cy="216000"/>
          </a:xfrm>
          <a:prstGeom prst="rect">
            <a:avLst/>
          </a:prstGeom>
          <a:solidFill>
            <a:srgbClr val="FFC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el 10">
            <a:extLst>
              <a:ext uri="{FF2B5EF4-FFF2-40B4-BE49-F238E27FC236}">
                <a16:creationId xmlns:a16="http://schemas.microsoft.com/office/drawing/2014/main" id="{9A404445-F7AA-7108-1696-E2CA87CCE59F}"/>
              </a:ext>
            </a:extLst>
          </p:cNvPr>
          <p:cNvSpPr txBox="1">
            <a:spLocks/>
          </p:cNvSpPr>
          <p:nvPr userDrawn="1"/>
        </p:nvSpPr>
        <p:spPr>
          <a:xfrm>
            <a:off x="1730784" y="3503805"/>
            <a:ext cx="26956800" cy="521497"/>
          </a:xfrm>
          <a:prstGeom prst="rect">
            <a:avLst/>
          </a:prstGeom>
        </p:spPr>
        <p:txBody>
          <a:bodyPr lIns="0" tIns="0" rIns="0" bIns="0" anchor="ctr" anchorCtr="0"/>
          <a:lstStyle>
            <a:lvl1pPr algn="l" defTabSz="4176431" rtl="0" eaLnBrk="1" latinLnBrk="0" hangingPunct="1">
              <a:spcBef>
                <a:spcPct val="0"/>
              </a:spcBef>
              <a:buNone/>
              <a:defRPr lang="de-DE" sz="7200" kern="1200" baseline="0">
                <a:solidFill>
                  <a:schemeClr val="tx1"/>
                </a:solidFill>
                <a:latin typeface="Arial" pitchFamily="34" charset="0"/>
                <a:ea typeface="+mj-ea"/>
                <a:cs typeface="Arial" pitchFamily="34" charset="0"/>
              </a:defRPr>
            </a:lvl1pPr>
          </a:lstStyle>
          <a:p>
            <a:r>
              <a:rPr lang="en-GB" sz="4800" dirty="0"/>
              <a:t>Headline</a:t>
            </a:r>
            <a:r>
              <a:rPr lang="en-GB" sz="6000" dirty="0"/>
              <a:t> 2</a:t>
            </a:r>
          </a:p>
        </p:txBody>
      </p:sp>
      <p:sp>
        <p:nvSpPr>
          <p:cNvPr id="9" name="Titel 10">
            <a:extLst>
              <a:ext uri="{FF2B5EF4-FFF2-40B4-BE49-F238E27FC236}">
                <a16:creationId xmlns:a16="http://schemas.microsoft.com/office/drawing/2014/main" id="{996A18DF-4F69-2208-844A-143FAACD0947}"/>
              </a:ext>
            </a:extLst>
          </p:cNvPr>
          <p:cNvSpPr txBox="1">
            <a:spLocks/>
          </p:cNvSpPr>
          <p:nvPr userDrawn="1"/>
        </p:nvSpPr>
        <p:spPr>
          <a:xfrm>
            <a:off x="1890515" y="4189307"/>
            <a:ext cx="26956800" cy="521497"/>
          </a:xfrm>
          <a:prstGeom prst="rect">
            <a:avLst/>
          </a:prstGeom>
        </p:spPr>
        <p:txBody>
          <a:bodyPr lIns="0" tIns="0" rIns="0" bIns="0" anchor="ctr" anchorCtr="0"/>
          <a:lstStyle>
            <a:lvl1pPr algn="l" defTabSz="4176431" rtl="0" eaLnBrk="1" latinLnBrk="0" hangingPunct="1">
              <a:spcBef>
                <a:spcPct val="0"/>
              </a:spcBef>
              <a:buNone/>
              <a:defRPr lang="de-DE" sz="7200" kern="1200" baseline="0">
                <a:solidFill>
                  <a:schemeClr val="tx1"/>
                </a:solidFill>
                <a:latin typeface="Arial" pitchFamily="34" charset="0"/>
                <a:ea typeface="+mj-ea"/>
                <a:cs typeface="Arial" pitchFamily="34" charset="0"/>
              </a:defRPr>
            </a:lvl1pPr>
          </a:lstStyle>
          <a:p>
            <a:r>
              <a:rPr lang="en-GB" sz="3600" dirty="0"/>
              <a:t>Headline 3</a:t>
            </a:r>
          </a:p>
        </p:txBody>
      </p:sp>
    </p:spTree>
  </p:cSld>
  <p:clrMapOvr>
    <a:masterClrMapping/>
  </p:clrMapOvr>
  <p:extLst>
    <p:ext uri="{DCECCB84-F9BA-43D5-87BE-67443E8EF086}">
      <p15:sldGuideLst xmlns:p15="http://schemas.microsoft.com/office/powerpoint/2012/main">
        <p15:guide id="1" orient="horz" pos="6735" userDrawn="1">
          <p15:clr>
            <a:srgbClr val="FBAE40"/>
          </p15:clr>
        </p15:guide>
        <p15:guide id="2" pos="465" userDrawn="1">
          <p15:clr>
            <a:srgbClr val="FBAE40"/>
          </p15:clr>
        </p15:guide>
        <p15:guide id="3" orient="horz" pos="521" userDrawn="1">
          <p15:clr>
            <a:srgbClr val="FBAE40"/>
          </p15:clr>
        </p15:guide>
        <p15:guide id="4" pos="9537" userDrawn="1">
          <p15:clr>
            <a:srgbClr val="FBAE40"/>
          </p15:clr>
        </p15:guide>
        <p15:guide id="5" pos="1009" userDrawn="1">
          <p15:clr>
            <a:srgbClr val="FBAE40"/>
          </p15:clr>
        </p15:guide>
        <p15:guide id="6" pos="18065" userDrawn="1">
          <p15:clr>
            <a:srgbClr val="FBAE40"/>
          </p15:clr>
        </p15:guide>
        <p15:guide id="7" pos="18609" userDrawn="1">
          <p15:clr>
            <a:srgbClr val="FBAE40"/>
          </p15:clr>
        </p15:guide>
        <p15:guide id="8" orient="horz" pos="1519" userDrawn="1">
          <p15:clr>
            <a:srgbClr val="FBAE40"/>
          </p15:clr>
        </p15:guide>
        <p15:guide id="9" orient="horz" pos="12677" userDrawn="1">
          <p15:clr>
            <a:srgbClr val="FBAE40"/>
          </p15:clr>
        </p15:guide>
        <p15:guide id="10" orient="horz" pos="131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BOXEN 4 Spalten">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1655999" y="20187705"/>
            <a:ext cx="26928000" cy="359653"/>
          </a:xfrm>
          <a:prstGeom prst="rect">
            <a:avLst/>
          </a:prstGeom>
        </p:spPr>
        <p:txBody>
          <a:bodyPr/>
          <a:lstStyle>
            <a:lvl1pPr>
              <a:defRPr sz="4200">
                <a:latin typeface="Arial" panose="020B0604020202020204" pitchFamily="34" charset="0"/>
                <a:cs typeface="Arial" panose="020B0604020202020204" pitchFamily="34" charset="0"/>
              </a:defRPr>
            </a:lvl1pPr>
          </a:lstStyle>
          <a:p>
            <a:r>
              <a:rPr lang="de-DE" dirty="0" err="1"/>
              <a:t>Footer</a:t>
            </a:r>
            <a:endParaRPr lang="de-DE" dirty="0"/>
          </a:p>
          <a:p>
            <a:endParaRPr lang="de-DE" dirty="0"/>
          </a:p>
        </p:txBody>
      </p:sp>
      <p:sp>
        <p:nvSpPr>
          <p:cNvPr id="16" name="Textplatzhalter 21">
            <a:extLst>
              <a:ext uri="{FF2B5EF4-FFF2-40B4-BE49-F238E27FC236}">
                <a16:creationId xmlns:a16="http://schemas.microsoft.com/office/drawing/2014/main" id="{3BEB6A85-B9B1-4697-9022-426A8E5EB457}"/>
              </a:ext>
            </a:extLst>
          </p:cNvPr>
          <p:cNvSpPr>
            <a:spLocks noGrp="1"/>
          </p:cNvSpPr>
          <p:nvPr>
            <p:ph type="body" sz="quarter" idx="24" hasCustomPrompt="1"/>
          </p:nvPr>
        </p:nvSpPr>
        <p:spPr>
          <a:xfrm>
            <a:off x="22377769" y="12989216"/>
            <a:ext cx="6264000" cy="6919141"/>
          </a:xfrm>
          <a:prstGeom prst="rect">
            <a:avLst/>
          </a:prstGeom>
        </p:spPr>
        <p:txBody>
          <a:bodyPr lIns="0" tIns="0" rIns="0" bIns="0"/>
          <a:lstStyle>
            <a:lvl1pPr marL="0" indent="0" algn="l" defTabSz="4176431" rtl="0" eaLnBrk="1" latinLnBrk="0" hangingPunct="1">
              <a:lnSpc>
                <a:spcPts val="3200"/>
              </a:lnSpc>
              <a:spcBef>
                <a:spcPts val="0"/>
              </a:spcBef>
              <a:spcAft>
                <a:spcPts val="3200"/>
              </a:spcAft>
              <a:buFont typeface="Arial" pitchFamily="34" charset="0"/>
              <a:buNone/>
              <a:defRPr lang="de-DE" sz="2500" kern="1200" baseline="0" dirty="0" smtClean="0">
                <a:solidFill>
                  <a:srgbClr val="000000"/>
                </a:solidFill>
                <a:latin typeface="Arial"/>
                <a:ea typeface="+mn-ea"/>
                <a:cs typeface="+mn-cs"/>
              </a:defRPr>
            </a:lvl1pPr>
            <a:lvl2pPr marL="1304925" indent="-1304925">
              <a:buFontTx/>
              <a:buNone/>
              <a:defRPr b="1"/>
            </a:lvl2pPr>
            <a:lvl3pPr marL="144000" indent="-144000" algn="l" defTabSz="4176431" rtl="0" eaLnBrk="1" latinLnBrk="0" hangingPunct="1">
              <a:lnSpc>
                <a:spcPts val="3200"/>
              </a:lnSpc>
              <a:spcBef>
                <a:spcPts val="0"/>
              </a:spcBef>
              <a:spcAft>
                <a:spcPts val="3200"/>
              </a:spcAft>
              <a:buFont typeface="Arial" pitchFamily="34" charset="0"/>
              <a:buNone/>
              <a:defRPr/>
            </a:lvl3pPr>
          </a:lstStyle>
          <a:p>
            <a:pPr lvl="0" rtl="0"/>
            <a:r>
              <a:rPr lang="de-DE" sz="2500" kern="1200" baseline="0" dirty="0">
                <a:solidFill>
                  <a:srgbClr val="000000"/>
                </a:solidFill>
                <a:latin typeface="Arial"/>
              </a:rPr>
              <a:t>Edit </a:t>
            </a:r>
            <a:r>
              <a:rPr lang="de-DE" sz="2500" kern="1200" baseline="0" dirty="0" err="1">
                <a:solidFill>
                  <a:srgbClr val="000000"/>
                </a:solidFill>
                <a:latin typeface="Arial"/>
              </a:rPr>
              <a:t>text</a:t>
            </a:r>
            <a:endParaRPr lang="de-DE" sz="2500" kern="1200" baseline="0" dirty="0">
              <a:solidFill>
                <a:srgbClr val="000000"/>
              </a:solidFill>
              <a:latin typeface="Arial"/>
            </a:endParaRPr>
          </a:p>
        </p:txBody>
      </p:sp>
      <p:sp>
        <p:nvSpPr>
          <p:cNvPr id="17" name="Textplatzhalter 21">
            <a:extLst>
              <a:ext uri="{FF2B5EF4-FFF2-40B4-BE49-F238E27FC236}">
                <a16:creationId xmlns:a16="http://schemas.microsoft.com/office/drawing/2014/main" id="{0E789A2D-B3B7-4394-9FCC-17735103A0FB}"/>
              </a:ext>
            </a:extLst>
          </p:cNvPr>
          <p:cNvSpPr>
            <a:spLocks noGrp="1"/>
          </p:cNvSpPr>
          <p:nvPr>
            <p:ph type="body" sz="quarter" idx="23" hasCustomPrompt="1"/>
          </p:nvPr>
        </p:nvSpPr>
        <p:spPr>
          <a:xfrm>
            <a:off x="15464581" y="5246082"/>
            <a:ext cx="6264000" cy="14662275"/>
          </a:xfrm>
          <a:prstGeom prst="rect">
            <a:avLst/>
          </a:prstGeom>
        </p:spPr>
        <p:txBody>
          <a:bodyPr lIns="0" tIns="0" rIns="0" bIns="0"/>
          <a:lstStyle>
            <a:lvl1pPr marL="0" indent="0" algn="l" defTabSz="4176431" rtl="0" eaLnBrk="1" latinLnBrk="0" hangingPunct="1">
              <a:lnSpc>
                <a:spcPts val="3200"/>
              </a:lnSpc>
              <a:spcBef>
                <a:spcPts val="0"/>
              </a:spcBef>
              <a:spcAft>
                <a:spcPts val="3200"/>
              </a:spcAft>
              <a:buFont typeface="Arial" pitchFamily="34" charset="0"/>
              <a:buNone/>
              <a:defRPr lang="de-DE" sz="2500" kern="1200" baseline="0" dirty="0" smtClean="0">
                <a:solidFill>
                  <a:srgbClr val="000000"/>
                </a:solidFill>
                <a:latin typeface="Arial"/>
                <a:ea typeface="+mn-ea"/>
                <a:cs typeface="+mn-cs"/>
              </a:defRPr>
            </a:lvl1pPr>
            <a:lvl2pPr marL="1304925" indent="-1304925">
              <a:buFontTx/>
              <a:buNone/>
              <a:defRPr b="1"/>
            </a:lvl2pPr>
            <a:lvl3pPr marL="144000" indent="-144000" algn="l" defTabSz="4176431" rtl="0" eaLnBrk="1" latinLnBrk="0" hangingPunct="1">
              <a:lnSpc>
                <a:spcPts val="3200"/>
              </a:lnSpc>
              <a:spcBef>
                <a:spcPts val="0"/>
              </a:spcBef>
              <a:spcAft>
                <a:spcPts val="3200"/>
              </a:spcAft>
              <a:buFont typeface="Arial" pitchFamily="34" charset="0"/>
              <a:buNone/>
              <a:defRPr/>
            </a:lvl3pPr>
          </a:lstStyle>
          <a:p>
            <a:pPr lvl="0"/>
            <a:r>
              <a:rPr lang="de-DE" sz="2500" kern="1200" baseline="0" dirty="0">
                <a:solidFill>
                  <a:srgbClr val="000000"/>
                </a:solidFill>
                <a:latin typeface="Arial"/>
              </a:rPr>
              <a:t>Edit </a:t>
            </a:r>
            <a:r>
              <a:rPr lang="de-DE" sz="2500" kern="1200" baseline="0" dirty="0" err="1">
                <a:solidFill>
                  <a:srgbClr val="000000"/>
                </a:solidFill>
                <a:latin typeface="Arial"/>
              </a:rPr>
              <a:t>text</a:t>
            </a:r>
            <a:endParaRPr lang="de-DE" sz="2500" kern="1200" baseline="0" dirty="0">
              <a:solidFill>
                <a:srgbClr val="000000"/>
              </a:solidFill>
              <a:latin typeface="Arial"/>
            </a:endParaRPr>
          </a:p>
        </p:txBody>
      </p:sp>
      <p:sp>
        <p:nvSpPr>
          <p:cNvPr id="24" name="Textplatzhalter 21">
            <a:extLst>
              <a:ext uri="{FF2B5EF4-FFF2-40B4-BE49-F238E27FC236}">
                <a16:creationId xmlns:a16="http://schemas.microsoft.com/office/drawing/2014/main" id="{361C8F44-391C-401E-8F60-93B74369CEBF}"/>
              </a:ext>
            </a:extLst>
          </p:cNvPr>
          <p:cNvSpPr>
            <a:spLocks noGrp="1"/>
          </p:cNvSpPr>
          <p:nvPr>
            <p:ph type="body" sz="quarter" idx="22" hasCustomPrompt="1"/>
          </p:nvPr>
        </p:nvSpPr>
        <p:spPr>
          <a:xfrm>
            <a:off x="8551393" y="5246082"/>
            <a:ext cx="6264000" cy="14662275"/>
          </a:xfrm>
          <a:prstGeom prst="rect">
            <a:avLst/>
          </a:prstGeom>
        </p:spPr>
        <p:txBody>
          <a:bodyPr lIns="0" tIns="0" rIns="0" bIns="0"/>
          <a:lstStyle>
            <a:lvl1pPr marL="0" indent="0" algn="l" defTabSz="4176431" rtl="0" eaLnBrk="1" latinLnBrk="0" hangingPunct="1">
              <a:lnSpc>
                <a:spcPts val="3200"/>
              </a:lnSpc>
              <a:spcBef>
                <a:spcPts val="0"/>
              </a:spcBef>
              <a:spcAft>
                <a:spcPts val="3200"/>
              </a:spcAft>
              <a:buFont typeface="Arial" pitchFamily="34" charset="0"/>
              <a:buNone/>
              <a:defRPr lang="de-DE" sz="2500" kern="1200" baseline="0" dirty="0" smtClean="0">
                <a:solidFill>
                  <a:srgbClr val="000000"/>
                </a:solidFill>
                <a:latin typeface="Arial"/>
                <a:ea typeface="+mn-ea"/>
                <a:cs typeface="+mn-cs"/>
              </a:defRPr>
            </a:lvl1pPr>
            <a:lvl2pPr marL="1304925" indent="-1304925">
              <a:buFontTx/>
              <a:buNone/>
              <a:defRPr b="0"/>
            </a:lvl2pPr>
            <a:lvl3pPr marL="144000" marR="0" indent="-144000" algn="l" defTabSz="4176431" rtl="0" eaLnBrk="1" fontAlgn="auto" latinLnBrk="0" hangingPunct="1">
              <a:lnSpc>
                <a:spcPts val="3200"/>
              </a:lnSpc>
              <a:spcBef>
                <a:spcPts val="0"/>
              </a:spcBef>
              <a:spcAft>
                <a:spcPts val="3200"/>
              </a:spcAft>
              <a:buClrTx/>
              <a:buSzTx/>
              <a:buFont typeface="Arial" pitchFamily="34" charset="0"/>
              <a:buChar char="•"/>
              <a:tabLst/>
              <a:defRPr/>
            </a:lvl3pPr>
          </a:lstStyle>
          <a:p>
            <a:pPr lvl="0"/>
            <a:r>
              <a:rPr lang="de-DE" sz="2500" kern="1200" baseline="0" dirty="0">
                <a:solidFill>
                  <a:srgbClr val="000000"/>
                </a:solidFill>
                <a:latin typeface="Arial"/>
              </a:rPr>
              <a:t>Edit </a:t>
            </a:r>
            <a:r>
              <a:rPr lang="de-DE" sz="2500" kern="1200" baseline="0" dirty="0" err="1">
                <a:solidFill>
                  <a:srgbClr val="000000"/>
                </a:solidFill>
                <a:latin typeface="Arial"/>
              </a:rPr>
              <a:t>text</a:t>
            </a:r>
            <a:endParaRPr lang="de-DE" sz="2500" kern="1200" baseline="0" dirty="0">
              <a:solidFill>
                <a:srgbClr val="000000"/>
              </a:solidFill>
              <a:latin typeface="Arial"/>
            </a:endParaRPr>
          </a:p>
        </p:txBody>
      </p:sp>
      <p:sp>
        <p:nvSpPr>
          <p:cNvPr id="28" name="Textplatzhalter 21">
            <a:extLst>
              <a:ext uri="{FF2B5EF4-FFF2-40B4-BE49-F238E27FC236}">
                <a16:creationId xmlns:a16="http://schemas.microsoft.com/office/drawing/2014/main" id="{E5B499CE-374D-4B7F-BE10-857BE2B4F170}"/>
              </a:ext>
            </a:extLst>
          </p:cNvPr>
          <p:cNvSpPr>
            <a:spLocks noGrp="1"/>
          </p:cNvSpPr>
          <p:nvPr>
            <p:ph type="body" sz="quarter" idx="21" hasCustomPrompt="1"/>
          </p:nvPr>
        </p:nvSpPr>
        <p:spPr>
          <a:xfrm>
            <a:off x="1638205" y="17157878"/>
            <a:ext cx="6264000" cy="2776236"/>
          </a:xfrm>
          <a:prstGeom prst="rect">
            <a:avLst/>
          </a:prstGeom>
        </p:spPr>
        <p:txBody>
          <a:bodyPr lIns="0" tIns="0" rIns="0" bIns="0"/>
          <a:lstStyle>
            <a:lvl1pPr marL="0" indent="0" algn="l" defTabSz="4176431" rtl="0" eaLnBrk="1" latinLnBrk="0" hangingPunct="1">
              <a:lnSpc>
                <a:spcPts val="3200"/>
              </a:lnSpc>
              <a:spcBef>
                <a:spcPts val="0"/>
              </a:spcBef>
              <a:spcAft>
                <a:spcPts val="3200"/>
              </a:spcAft>
              <a:buFont typeface="Arial" pitchFamily="34" charset="0"/>
              <a:buNone/>
              <a:defRPr lang="de-DE" sz="2500" kern="1200" baseline="0" dirty="0" smtClean="0">
                <a:solidFill>
                  <a:srgbClr val="000000"/>
                </a:solidFill>
                <a:latin typeface="Arial"/>
                <a:ea typeface="+mn-ea"/>
                <a:cs typeface="+mn-cs"/>
              </a:defRPr>
            </a:lvl1pPr>
            <a:lvl2pPr marL="1304925" indent="-1304925">
              <a:buFontTx/>
              <a:buNone/>
              <a:defRPr b="1"/>
            </a:lvl2pPr>
            <a:lvl3pPr marL="144000" marR="0" indent="-144000" algn="l" defTabSz="4176431" rtl="0" eaLnBrk="1" fontAlgn="auto" latinLnBrk="0" hangingPunct="1">
              <a:lnSpc>
                <a:spcPts val="3200"/>
              </a:lnSpc>
              <a:spcBef>
                <a:spcPts val="0"/>
              </a:spcBef>
              <a:spcAft>
                <a:spcPts val="3200"/>
              </a:spcAft>
              <a:buClrTx/>
              <a:buSzTx/>
              <a:buFont typeface="Arial" pitchFamily="34" charset="0"/>
              <a:buChar char="•"/>
              <a:tabLst/>
              <a:defRPr/>
            </a:lvl3pPr>
          </a:lstStyle>
          <a:p>
            <a:pPr lvl="0"/>
            <a:r>
              <a:rPr lang="de-DE" sz="2500" kern="1200" baseline="0" dirty="0">
                <a:solidFill>
                  <a:srgbClr val="000000"/>
                </a:solidFill>
                <a:latin typeface="Arial"/>
              </a:rPr>
              <a:t>Edit </a:t>
            </a:r>
            <a:r>
              <a:rPr lang="de-DE" sz="2500" kern="1200" baseline="0" dirty="0" err="1">
                <a:solidFill>
                  <a:srgbClr val="000000"/>
                </a:solidFill>
                <a:latin typeface="Arial"/>
              </a:rPr>
              <a:t>text</a:t>
            </a:r>
            <a:endParaRPr lang="de-DE" sz="2500" kern="1200" baseline="0" dirty="0">
              <a:solidFill>
                <a:srgbClr val="000000"/>
              </a:solidFill>
              <a:latin typeface="Arial"/>
            </a:endParaRPr>
          </a:p>
        </p:txBody>
      </p:sp>
      <p:sp>
        <p:nvSpPr>
          <p:cNvPr id="29" name="Textplatzhalter 21">
            <a:extLst>
              <a:ext uri="{FF2B5EF4-FFF2-40B4-BE49-F238E27FC236}">
                <a16:creationId xmlns:a16="http://schemas.microsoft.com/office/drawing/2014/main" id="{3B2A8031-D75C-4831-97FC-C4187D0581B6}"/>
              </a:ext>
            </a:extLst>
          </p:cNvPr>
          <p:cNvSpPr>
            <a:spLocks noGrp="1"/>
          </p:cNvSpPr>
          <p:nvPr>
            <p:ph type="body" sz="quarter" idx="20" hasCustomPrompt="1"/>
          </p:nvPr>
        </p:nvSpPr>
        <p:spPr>
          <a:xfrm>
            <a:off x="1638205" y="5246081"/>
            <a:ext cx="6264000" cy="8647606"/>
          </a:xfrm>
          <a:prstGeom prst="rect">
            <a:avLst/>
          </a:prstGeom>
        </p:spPr>
        <p:txBody>
          <a:bodyPr lIns="0" tIns="0" rIns="0" bIns="0"/>
          <a:lstStyle>
            <a:lvl1pPr marL="0" indent="0" algn="l" defTabSz="4176431" rtl="0" eaLnBrk="1" latinLnBrk="0" hangingPunct="1">
              <a:lnSpc>
                <a:spcPts val="3200"/>
              </a:lnSpc>
              <a:spcBef>
                <a:spcPts val="0"/>
              </a:spcBef>
              <a:spcAft>
                <a:spcPts val="3200"/>
              </a:spcAft>
              <a:buFont typeface="Arial" pitchFamily="34" charset="0"/>
              <a:buNone/>
              <a:defRPr lang="de-DE" sz="2500" kern="1200" baseline="0" dirty="0" smtClean="0">
                <a:solidFill>
                  <a:srgbClr val="000000"/>
                </a:solidFill>
                <a:latin typeface="Arial"/>
                <a:ea typeface="+mn-ea"/>
                <a:cs typeface="+mn-cs"/>
              </a:defRPr>
            </a:lvl1pPr>
            <a:lvl2pPr marL="1304925" indent="-1304925">
              <a:buFontTx/>
              <a:buNone/>
              <a:defRPr b="0"/>
            </a:lvl2pPr>
            <a:lvl3pPr marL="0" indent="0" algn="l" defTabSz="4176431" rtl="0" eaLnBrk="1" latinLnBrk="0" hangingPunct="1">
              <a:lnSpc>
                <a:spcPts val="3200"/>
              </a:lnSpc>
              <a:spcBef>
                <a:spcPts val="0"/>
              </a:spcBef>
              <a:spcAft>
                <a:spcPts val="3200"/>
              </a:spcAft>
              <a:buFont typeface="Arial" pitchFamily="34" charset="0"/>
              <a:buChar char="•"/>
              <a:defRPr/>
            </a:lvl3pPr>
          </a:lstStyle>
          <a:p>
            <a:pPr lvl="0"/>
            <a:r>
              <a:rPr lang="de-DE" sz="2500" kern="1200" baseline="0" dirty="0">
                <a:solidFill>
                  <a:srgbClr val="000000"/>
                </a:solidFill>
                <a:latin typeface="Arial"/>
              </a:rPr>
              <a:t>Edit </a:t>
            </a:r>
            <a:r>
              <a:rPr lang="de-DE" sz="2500" kern="1200" baseline="0" dirty="0" err="1">
                <a:solidFill>
                  <a:srgbClr val="000000"/>
                </a:solidFill>
                <a:latin typeface="Arial"/>
              </a:rPr>
              <a:t>text</a:t>
            </a:r>
            <a:endParaRPr lang="de-DE" sz="2500" kern="1200" baseline="0" dirty="0">
              <a:solidFill>
                <a:srgbClr val="000000"/>
              </a:solidFill>
              <a:latin typeface="Arial"/>
            </a:endParaRPr>
          </a:p>
        </p:txBody>
      </p:sp>
      <p:sp>
        <p:nvSpPr>
          <p:cNvPr id="32" name="Bildplatzhalter 12">
            <a:extLst>
              <a:ext uri="{FF2B5EF4-FFF2-40B4-BE49-F238E27FC236}">
                <a16:creationId xmlns:a16="http://schemas.microsoft.com/office/drawing/2014/main" id="{E04EEF5C-B9CE-4FA4-9A5F-B71E62DAB310}"/>
              </a:ext>
            </a:extLst>
          </p:cNvPr>
          <p:cNvSpPr>
            <a:spLocks noGrp="1"/>
          </p:cNvSpPr>
          <p:nvPr>
            <p:ph type="pic" sz="quarter" idx="18" hasCustomPrompt="1"/>
          </p:nvPr>
        </p:nvSpPr>
        <p:spPr>
          <a:xfrm>
            <a:off x="22330799" y="5246081"/>
            <a:ext cx="6253200" cy="7241664"/>
          </a:xfrm>
          <a:prstGeom prst="rect">
            <a:avLst/>
          </a:prstGeom>
        </p:spPr>
        <p:txBody>
          <a:bodyPr bIns="46800" anchor="t" anchorCtr="0"/>
          <a:lstStyle>
            <a:lvl1pPr>
              <a:defRPr/>
            </a:lvl1pPr>
          </a:lstStyle>
          <a:p>
            <a:r>
              <a:rPr lang="de-DE" dirty="0"/>
              <a:t>Add </a:t>
            </a:r>
            <a:r>
              <a:rPr lang="de-DE" dirty="0" err="1"/>
              <a:t>image</a:t>
            </a:r>
            <a:endParaRPr lang="de-DE" dirty="0"/>
          </a:p>
        </p:txBody>
      </p:sp>
      <p:sp>
        <p:nvSpPr>
          <p:cNvPr id="33" name="Textplatzhalter 18">
            <a:extLst>
              <a:ext uri="{FF2B5EF4-FFF2-40B4-BE49-F238E27FC236}">
                <a16:creationId xmlns:a16="http://schemas.microsoft.com/office/drawing/2014/main" id="{D5FC8DD5-9BED-48F5-A591-19CB680F960E}"/>
              </a:ext>
            </a:extLst>
          </p:cNvPr>
          <p:cNvSpPr>
            <a:spLocks noGrp="1"/>
          </p:cNvSpPr>
          <p:nvPr>
            <p:ph type="body" sz="quarter" idx="19" hasCustomPrompt="1"/>
          </p:nvPr>
        </p:nvSpPr>
        <p:spPr>
          <a:xfrm>
            <a:off x="22340788" y="12487745"/>
            <a:ext cx="6253200" cy="179846"/>
          </a:xfrm>
          <a:prstGeom prst="rect">
            <a:avLst/>
          </a:prstGeom>
        </p:spPr>
        <p:txBody>
          <a:bodyPr lIns="0" tIns="0" rIns="0" bIns="0" anchor="b" anchorCtr="0"/>
          <a:lstStyle>
            <a:lvl1pPr>
              <a:buNone/>
              <a:defRPr sz="1400"/>
            </a:lvl1pPr>
          </a:lstStyle>
          <a:p>
            <a:pPr lvl="0"/>
            <a:r>
              <a:rPr lang="de-DE" dirty="0"/>
              <a:t>Caption, </a:t>
            </a:r>
            <a:r>
              <a:rPr lang="de-DE" dirty="0" err="1"/>
              <a:t>author</a:t>
            </a:r>
            <a:r>
              <a:rPr lang="de-DE" dirty="0"/>
              <a:t>, </a:t>
            </a:r>
            <a:r>
              <a:rPr lang="de-DE" dirty="0" err="1"/>
              <a:t>etc</a:t>
            </a:r>
            <a:endParaRPr lang="de-DE" dirty="0"/>
          </a:p>
        </p:txBody>
      </p:sp>
      <p:sp>
        <p:nvSpPr>
          <p:cNvPr id="34" name="Titel 10">
            <a:extLst>
              <a:ext uri="{FF2B5EF4-FFF2-40B4-BE49-F238E27FC236}">
                <a16:creationId xmlns:a16="http://schemas.microsoft.com/office/drawing/2014/main" id="{4307F06B-6810-4E92-8828-6FCB55E8045E}"/>
              </a:ext>
            </a:extLst>
          </p:cNvPr>
          <p:cNvSpPr>
            <a:spLocks noGrp="1"/>
          </p:cNvSpPr>
          <p:nvPr>
            <p:ph type="title" hasCustomPrompt="1"/>
          </p:nvPr>
        </p:nvSpPr>
        <p:spPr>
          <a:xfrm>
            <a:off x="1656001" y="3012429"/>
            <a:ext cx="26956800" cy="521497"/>
          </a:xfrm>
          <a:prstGeom prst="rect">
            <a:avLst/>
          </a:prstGeom>
        </p:spPr>
        <p:txBody>
          <a:bodyPr lIns="0" tIns="0" rIns="0" bIns="0" anchor="ctr" anchorCtr="0"/>
          <a:lstStyle>
            <a:lvl1pPr>
              <a:defRPr/>
            </a:lvl1pPr>
          </a:lstStyle>
          <a:p>
            <a:r>
              <a:rPr lang="de-DE" dirty="0"/>
              <a:t>Headline 1</a:t>
            </a:r>
          </a:p>
        </p:txBody>
      </p:sp>
      <p:sp>
        <p:nvSpPr>
          <p:cNvPr id="35" name="Textplatzhalter 16">
            <a:extLst>
              <a:ext uri="{FF2B5EF4-FFF2-40B4-BE49-F238E27FC236}">
                <a16:creationId xmlns:a16="http://schemas.microsoft.com/office/drawing/2014/main" id="{713BF60B-FA57-467C-A3C8-CAF6BD25F091}"/>
              </a:ext>
            </a:extLst>
          </p:cNvPr>
          <p:cNvSpPr>
            <a:spLocks noGrp="1"/>
          </p:cNvSpPr>
          <p:nvPr>
            <p:ph type="body" sz="quarter" idx="14" hasCustomPrompt="1"/>
          </p:nvPr>
        </p:nvSpPr>
        <p:spPr>
          <a:xfrm>
            <a:off x="1656001" y="4661844"/>
            <a:ext cx="26928000" cy="359223"/>
          </a:xfrm>
          <a:prstGeom prst="rect">
            <a:avLst/>
          </a:prstGeom>
        </p:spPr>
        <p:txBody>
          <a:bodyPr lIns="0" tIns="0" rIns="0" bIns="0" anchor="ctr" anchorCtr="0"/>
          <a:lstStyle>
            <a:lvl1pPr>
              <a:buNone/>
              <a:defRPr sz="4400" baseline="0"/>
            </a:lvl1pPr>
          </a:lstStyle>
          <a:p>
            <a:r>
              <a:rPr lang="de-DE" sz="4400" baseline="0" dirty="0">
                <a:latin typeface="Arial" pitchFamily="34" charset="0"/>
                <a:cs typeface="Arial" pitchFamily="34" charset="0"/>
              </a:rPr>
              <a:t>Headline 3</a:t>
            </a:r>
            <a:endParaRPr lang="de-DE" sz="6700" dirty="0">
              <a:latin typeface="Arial" pitchFamily="34" charset="0"/>
              <a:cs typeface="Arial" pitchFamily="34" charset="0"/>
            </a:endParaRPr>
          </a:p>
        </p:txBody>
      </p:sp>
      <p:sp>
        <p:nvSpPr>
          <p:cNvPr id="36" name="Textplatzhalter 9">
            <a:extLst>
              <a:ext uri="{FF2B5EF4-FFF2-40B4-BE49-F238E27FC236}">
                <a16:creationId xmlns:a16="http://schemas.microsoft.com/office/drawing/2014/main" id="{2D534BEB-295E-43C4-90BC-2F5AB5B8630C}"/>
              </a:ext>
            </a:extLst>
          </p:cNvPr>
          <p:cNvSpPr>
            <a:spLocks noGrp="1"/>
          </p:cNvSpPr>
          <p:nvPr>
            <p:ph type="body" sz="quarter" idx="15" hasCustomPrompt="1"/>
          </p:nvPr>
        </p:nvSpPr>
        <p:spPr>
          <a:xfrm>
            <a:off x="1656001" y="3994318"/>
            <a:ext cx="26928000" cy="359653"/>
          </a:xfrm>
          <a:prstGeom prst="rect">
            <a:avLst/>
          </a:prstGeom>
        </p:spPr>
        <p:txBody>
          <a:bodyPr lIns="0" tIns="0" rIns="0" bIns="0" anchor="ctr" anchorCtr="0"/>
          <a:lstStyle>
            <a:lvl1pPr>
              <a:buNone/>
              <a:defRPr sz="6700" baseline="0"/>
            </a:lvl1pPr>
          </a:lstStyle>
          <a:p>
            <a:pPr lvl="0"/>
            <a:r>
              <a:rPr lang="de-DE" dirty="0"/>
              <a:t>Headline 2</a:t>
            </a:r>
          </a:p>
        </p:txBody>
      </p:sp>
      <p:sp>
        <p:nvSpPr>
          <p:cNvPr id="15" name="Bildplatzhalter 12">
            <a:extLst>
              <a:ext uri="{FF2B5EF4-FFF2-40B4-BE49-F238E27FC236}">
                <a16:creationId xmlns:a16="http://schemas.microsoft.com/office/drawing/2014/main" id="{B340CC56-E282-4856-9110-84D9C8BDA7AA}"/>
              </a:ext>
            </a:extLst>
          </p:cNvPr>
          <p:cNvSpPr>
            <a:spLocks noGrp="1"/>
          </p:cNvSpPr>
          <p:nvPr>
            <p:ph type="pic" sz="quarter" idx="16" hasCustomPrompt="1"/>
          </p:nvPr>
        </p:nvSpPr>
        <p:spPr>
          <a:xfrm>
            <a:off x="1638205" y="14114684"/>
            <a:ext cx="6316652" cy="2515772"/>
          </a:xfrm>
          <a:prstGeom prst="rect">
            <a:avLst/>
          </a:prstGeom>
        </p:spPr>
        <p:txBody>
          <a:bodyPr bIns="46800" anchor="t" anchorCtr="0"/>
          <a:lstStyle>
            <a:lvl1pPr>
              <a:defRPr/>
            </a:lvl1pPr>
          </a:lstStyle>
          <a:p>
            <a:r>
              <a:rPr lang="de-DE" dirty="0"/>
              <a:t>Add </a:t>
            </a:r>
            <a:r>
              <a:rPr lang="de-DE" dirty="0" err="1"/>
              <a:t>image</a:t>
            </a:r>
            <a:endParaRPr lang="de-DE" dirty="0"/>
          </a:p>
        </p:txBody>
      </p:sp>
      <p:sp>
        <p:nvSpPr>
          <p:cNvPr id="18" name="Textplatzhalter 18">
            <a:extLst>
              <a:ext uri="{FF2B5EF4-FFF2-40B4-BE49-F238E27FC236}">
                <a16:creationId xmlns:a16="http://schemas.microsoft.com/office/drawing/2014/main" id="{93CE8E08-DC22-4AC4-A817-80E86B2EDFA2}"/>
              </a:ext>
            </a:extLst>
          </p:cNvPr>
          <p:cNvSpPr>
            <a:spLocks noGrp="1"/>
          </p:cNvSpPr>
          <p:nvPr>
            <p:ph type="body" sz="quarter" idx="17" hasCustomPrompt="1"/>
          </p:nvPr>
        </p:nvSpPr>
        <p:spPr>
          <a:xfrm>
            <a:off x="1674491" y="16698683"/>
            <a:ext cx="6253200" cy="179846"/>
          </a:xfrm>
          <a:prstGeom prst="rect">
            <a:avLst/>
          </a:prstGeom>
        </p:spPr>
        <p:txBody>
          <a:bodyPr lIns="0" tIns="0" rIns="0" bIns="0" anchor="b" anchorCtr="0"/>
          <a:lstStyle>
            <a:lvl1pPr>
              <a:buNone/>
              <a:defRPr sz="1400"/>
            </a:lvl1pPr>
          </a:lstStyle>
          <a:p>
            <a:pPr lvl="0"/>
            <a:r>
              <a:rPr lang="de-DE" dirty="0"/>
              <a:t>Caption, </a:t>
            </a:r>
            <a:r>
              <a:rPr lang="de-DE" dirty="0" err="1"/>
              <a:t>author</a:t>
            </a:r>
            <a:r>
              <a:rPr lang="de-DE" dirty="0"/>
              <a:t>, </a:t>
            </a:r>
            <a:r>
              <a:rPr lang="de-DE" dirty="0" err="1"/>
              <a:t>etc</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3 Spalten">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1655999" y="19176149"/>
            <a:ext cx="26928000" cy="359653"/>
          </a:xfrm>
          <a:prstGeom prst="rect">
            <a:avLst/>
          </a:prstGeom>
        </p:spPr>
        <p:txBody>
          <a:bodyPr/>
          <a:lstStyle>
            <a:lvl1pPr>
              <a:defRPr sz="4200">
                <a:latin typeface="Arial" panose="020B0604020202020204" pitchFamily="34" charset="0"/>
                <a:cs typeface="Arial" panose="020B0604020202020204" pitchFamily="34" charset="0"/>
              </a:defRPr>
            </a:lvl1pPr>
          </a:lstStyle>
          <a:p>
            <a:r>
              <a:rPr lang="de-DE" dirty="0" err="1"/>
              <a:t>Footer</a:t>
            </a:r>
            <a:endParaRPr lang="de-DE" dirty="0"/>
          </a:p>
        </p:txBody>
      </p:sp>
      <p:sp>
        <p:nvSpPr>
          <p:cNvPr id="11" name="Untertitel 2">
            <a:extLst>
              <a:ext uri="{FF2B5EF4-FFF2-40B4-BE49-F238E27FC236}">
                <a16:creationId xmlns:a16="http://schemas.microsoft.com/office/drawing/2014/main" id="{86948159-5B0C-497D-AE0D-6BF01A8B5FCC}"/>
              </a:ext>
            </a:extLst>
          </p:cNvPr>
          <p:cNvSpPr>
            <a:spLocks noGrp="1"/>
          </p:cNvSpPr>
          <p:nvPr>
            <p:ph type="subTitle" idx="1" hasCustomPrompt="1"/>
          </p:nvPr>
        </p:nvSpPr>
        <p:spPr>
          <a:xfrm>
            <a:off x="1655999" y="5224483"/>
            <a:ext cx="26928000" cy="13748250"/>
          </a:xfrm>
          <a:prstGeom prst="rect">
            <a:avLst/>
          </a:prstGeom>
        </p:spPr>
        <p:txBody>
          <a:bodyPr lIns="0" tIns="0" rIns="0" bIns="0" numCol="3" spcCol="648000"/>
          <a:lstStyle>
            <a:lvl1pPr marL="0" indent="0" algn="l" rtl="0">
              <a:lnSpc>
                <a:spcPts val="3200"/>
              </a:lnSpc>
              <a:spcBef>
                <a:spcPts val="0"/>
              </a:spcBef>
              <a:spcAft>
                <a:spcPts val="3200"/>
              </a:spcAft>
              <a:buFont typeface="Arial" pitchFamily="34" charset="0"/>
              <a:buNone/>
              <a:defRPr b="0" baseline="0">
                <a:solidFill>
                  <a:schemeClr val="tx1"/>
                </a:solidFill>
              </a:defRPr>
            </a:lvl1pPr>
            <a:lvl2pPr marL="0" indent="0" algn="l">
              <a:lnSpc>
                <a:spcPts val="3200"/>
              </a:lnSpc>
              <a:spcBef>
                <a:spcPts val="0"/>
              </a:spcBef>
              <a:buNone/>
              <a:defRPr b="0">
                <a:solidFill>
                  <a:schemeClr val="tx1"/>
                </a:solidFill>
              </a:defRPr>
            </a:lvl2pPr>
            <a:lvl3pPr marL="144000" indent="-144000" algn="l" defTabSz="4176431" rtl="0" eaLnBrk="1" latinLnBrk="0" hangingPunct="1">
              <a:lnSpc>
                <a:spcPts val="3200"/>
              </a:lnSpc>
              <a:spcBef>
                <a:spcPts val="0"/>
              </a:spcBef>
              <a:spcAft>
                <a:spcPts val="3200"/>
              </a:spcAft>
              <a:buFont typeface="Arial" pitchFamily="34" charset="0"/>
              <a:buChar char="•"/>
              <a:defRPr>
                <a:solidFill>
                  <a:schemeClr val="tx1"/>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pPr lvl="0"/>
            <a:r>
              <a:rPr lang="de-DE" sz="2500" kern="1200" baseline="0" dirty="0">
                <a:solidFill>
                  <a:srgbClr val="000000"/>
                </a:solidFill>
                <a:latin typeface="Arial"/>
              </a:rPr>
              <a:t>Edit </a:t>
            </a:r>
            <a:r>
              <a:rPr lang="de-DE" sz="2500" kern="1200" baseline="0" dirty="0" err="1">
                <a:solidFill>
                  <a:srgbClr val="000000"/>
                </a:solidFill>
                <a:latin typeface="Arial"/>
              </a:rPr>
              <a:t>text</a:t>
            </a:r>
            <a:endParaRPr lang="de-DE" sz="2500" kern="1200" baseline="0" dirty="0">
              <a:solidFill>
                <a:srgbClr val="000000"/>
              </a:solidFill>
              <a:latin typeface="Arial"/>
            </a:endParaRPr>
          </a:p>
        </p:txBody>
      </p:sp>
      <p:sp>
        <p:nvSpPr>
          <p:cNvPr id="12" name="Bildplatzhalter 12">
            <a:extLst>
              <a:ext uri="{FF2B5EF4-FFF2-40B4-BE49-F238E27FC236}">
                <a16:creationId xmlns:a16="http://schemas.microsoft.com/office/drawing/2014/main" id="{C107CB2D-7773-4BC8-A586-EA25874E8177}"/>
              </a:ext>
            </a:extLst>
          </p:cNvPr>
          <p:cNvSpPr>
            <a:spLocks noGrp="1"/>
          </p:cNvSpPr>
          <p:nvPr>
            <p:ph type="pic" sz="quarter" idx="18" hasCustomPrompt="1"/>
          </p:nvPr>
        </p:nvSpPr>
        <p:spPr>
          <a:xfrm>
            <a:off x="20031856" y="5288067"/>
            <a:ext cx="8550000" cy="5763438"/>
          </a:xfrm>
          <a:prstGeom prst="rect">
            <a:avLst/>
          </a:prstGeom>
        </p:spPr>
        <p:txBody>
          <a:bodyPr bIns="46800" anchor="t" anchorCtr="0"/>
          <a:lstStyle>
            <a:lvl1pPr>
              <a:defRPr/>
            </a:lvl1pPr>
          </a:lstStyle>
          <a:p>
            <a:r>
              <a:rPr lang="de-DE" dirty="0"/>
              <a:t>Add </a:t>
            </a:r>
            <a:r>
              <a:rPr lang="de-DE" dirty="0" err="1"/>
              <a:t>image</a:t>
            </a:r>
            <a:endParaRPr lang="de-DE" dirty="0"/>
          </a:p>
        </p:txBody>
      </p:sp>
      <p:sp>
        <p:nvSpPr>
          <p:cNvPr id="16" name="Textplatzhalter 18">
            <a:extLst>
              <a:ext uri="{FF2B5EF4-FFF2-40B4-BE49-F238E27FC236}">
                <a16:creationId xmlns:a16="http://schemas.microsoft.com/office/drawing/2014/main" id="{FBD14A81-D133-4C2B-A98C-D202A3FA42ED}"/>
              </a:ext>
            </a:extLst>
          </p:cNvPr>
          <p:cNvSpPr>
            <a:spLocks noGrp="1"/>
          </p:cNvSpPr>
          <p:nvPr>
            <p:ph type="body" sz="quarter" idx="19" hasCustomPrompt="1"/>
          </p:nvPr>
        </p:nvSpPr>
        <p:spPr>
          <a:xfrm>
            <a:off x="20036531" y="11072744"/>
            <a:ext cx="8550000" cy="179846"/>
          </a:xfrm>
          <a:prstGeom prst="rect">
            <a:avLst/>
          </a:prstGeom>
        </p:spPr>
        <p:txBody>
          <a:bodyPr lIns="0" tIns="0" rIns="0" bIns="0" anchor="b" anchorCtr="0"/>
          <a:lstStyle>
            <a:lvl1pPr>
              <a:buNone/>
              <a:defRPr sz="1400"/>
            </a:lvl1pPr>
          </a:lstStyle>
          <a:p>
            <a:pPr lvl="0"/>
            <a:r>
              <a:rPr lang="de-DE" dirty="0"/>
              <a:t>Caption, </a:t>
            </a:r>
            <a:r>
              <a:rPr lang="de-DE" dirty="0" err="1"/>
              <a:t>author</a:t>
            </a:r>
            <a:r>
              <a:rPr lang="de-DE" dirty="0"/>
              <a:t>, </a:t>
            </a:r>
            <a:r>
              <a:rPr lang="de-DE" dirty="0" err="1"/>
              <a:t>etc</a:t>
            </a:r>
            <a:endParaRPr lang="de-DE" dirty="0"/>
          </a:p>
        </p:txBody>
      </p:sp>
      <p:sp>
        <p:nvSpPr>
          <p:cNvPr id="17" name="Titel 10">
            <a:extLst>
              <a:ext uri="{FF2B5EF4-FFF2-40B4-BE49-F238E27FC236}">
                <a16:creationId xmlns:a16="http://schemas.microsoft.com/office/drawing/2014/main" id="{7C387B9A-2EFD-4EED-8458-948FBFD29B14}"/>
              </a:ext>
            </a:extLst>
          </p:cNvPr>
          <p:cNvSpPr>
            <a:spLocks noGrp="1"/>
          </p:cNvSpPr>
          <p:nvPr>
            <p:ph type="title" hasCustomPrompt="1"/>
          </p:nvPr>
        </p:nvSpPr>
        <p:spPr>
          <a:xfrm>
            <a:off x="1656001" y="3012429"/>
            <a:ext cx="26956800" cy="521497"/>
          </a:xfrm>
          <a:prstGeom prst="rect">
            <a:avLst/>
          </a:prstGeom>
        </p:spPr>
        <p:txBody>
          <a:bodyPr lIns="0" tIns="0" rIns="0" bIns="0" anchor="ctr" anchorCtr="0"/>
          <a:lstStyle>
            <a:lvl1pPr>
              <a:defRPr/>
            </a:lvl1pPr>
          </a:lstStyle>
          <a:p>
            <a:r>
              <a:rPr lang="de-DE" dirty="0"/>
              <a:t>Headline 1</a:t>
            </a:r>
          </a:p>
        </p:txBody>
      </p:sp>
      <p:sp>
        <p:nvSpPr>
          <p:cNvPr id="18" name="Textplatzhalter 16">
            <a:extLst>
              <a:ext uri="{FF2B5EF4-FFF2-40B4-BE49-F238E27FC236}">
                <a16:creationId xmlns:a16="http://schemas.microsoft.com/office/drawing/2014/main" id="{607F8C41-8D69-4340-B12D-5F3688F27765}"/>
              </a:ext>
            </a:extLst>
          </p:cNvPr>
          <p:cNvSpPr>
            <a:spLocks noGrp="1"/>
          </p:cNvSpPr>
          <p:nvPr>
            <p:ph type="body" sz="quarter" idx="14" hasCustomPrompt="1"/>
          </p:nvPr>
        </p:nvSpPr>
        <p:spPr>
          <a:xfrm>
            <a:off x="1656001" y="4661844"/>
            <a:ext cx="26928000" cy="359223"/>
          </a:xfrm>
          <a:prstGeom prst="rect">
            <a:avLst/>
          </a:prstGeom>
        </p:spPr>
        <p:txBody>
          <a:bodyPr lIns="0" tIns="0" rIns="0" bIns="0" anchor="ctr" anchorCtr="0"/>
          <a:lstStyle>
            <a:lvl1pPr>
              <a:buNone/>
              <a:defRPr sz="4400" baseline="0"/>
            </a:lvl1pPr>
          </a:lstStyle>
          <a:p>
            <a:r>
              <a:rPr lang="de-DE" sz="4400" baseline="0" dirty="0">
                <a:latin typeface="Arial" pitchFamily="34" charset="0"/>
                <a:cs typeface="Arial" pitchFamily="34" charset="0"/>
              </a:rPr>
              <a:t>Headline 3</a:t>
            </a:r>
            <a:endParaRPr lang="de-DE" sz="6700" dirty="0">
              <a:latin typeface="Arial" pitchFamily="34" charset="0"/>
              <a:cs typeface="Arial" pitchFamily="34" charset="0"/>
            </a:endParaRPr>
          </a:p>
        </p:txBody>
      </p:sp>
      <p:sp>
        <p:nvSpPr>
          <p:cNvPr id="19" name="Textplatzhalter 9">
            <a:extLst>
              <a:ext uri="{FF2B5EF4-FFF2-40B4-BE49-F238E27FC236}">
                <a16:creationId xmlns:a16="http://schemas.microsoft.com/office/drawing/2014/main" id="{B738D2EF-8985-406F-8489-8231856E3239}"/>
              </a:ext>
            </a:extLst>
          </p:cNvPr>
          <p:cNvSpPr>
            <a:spLocks noGrp="1"/>
          </p:cNvSpPr>
          <p:nvPr>
            <p:ph type="body" sz="quarter" idx="15" hasCustomPrompt="1"/>
          </p:nvPr>
        </p:nvSpPr>
        <p:spPr>
          <a:xfrm>
            <a:off x="1656001" y="3994318"/>
            <a:ext cx="26928000" cy="359653"/>
          </a:xfrm>
          <a:prstGeom prst="rect">
            <a:avLst/>
          </a:prstGeom>
        </p:spPr>
        <p:txBody>
          <a:bodyPr lIns="0" tIns="0" rIns="0" bIns="0" anchor="ctr" anchorCtr="0"/>
          <a:lstStyle>
            <a:lvl1pPr>
              <a:buNone/>
              <a:defRPr sz="6700" baseline="0"/>
            </a:lvl1pPr>
          </a:lstStyle>
          <a:p>
            <a:pPr lvl="0"/>
            <a:r>
              <a:rPr lang="de-DE" dirty="0"/>
              <a:t>Headline 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Spalten">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1655999" y="20187705"/>
            <a:ext cx="26928000" cy="359653"/>
          </a:xfrm>
          <a:prstGeom prst="rect">
            <a:avLst/>
          </a:prstGeom>
        </p:spPr>
        <p:txBody>
          <a:bodyPr/>
          <a:lstStyle>
            <a:lvl1pPr>
              <a:defRPr sz="4200">
                <a:latin typeface="Arial" panose="020B0604020202020204" pitchFamily="34" charset="0"/>
                <a:cs typeface="Arial" panose="020B0604020202020204" pitchFamily="34" charset="0"/>
              </a:defRPr>
            </a:lvl1pPr>
          </a:lstStyle>
          <a:p>
            <a:r>
              <a:rPr lang="de-DE" dirty="0" err="1"/>
              <a:t>Footer</a:t>
            </a:r>
            <a:endParaRPr lang="de-DE" dirty="0"/>
          </a:p>
        </p:txBody>
      </p:sp>
      <p:sp>
        <p:nvSpPr>
          <p:cNvPr id="13" name="Untertitel 2">
            <a:extLst>
              <a:ext uri="{FF2B5EF4-FFF2-40B4-BE49-F238E27FC236}">
                <a16:creationId xmlns:a16="http://schemas.microsoft.com/office/drawing/2014/main" id="{4BC7A75E-97E1-47C5-9BF0-DA2CF8EFD1E3}"/>
              </a:ext>
            </a:extLst>
          </p:cNvPr>
          <p:cNvSpPr>
            <a:spLocks noGrp="1"/>
          </p:cNvSpPr>
          <p:nvPr>
            <p:ph type="subTitle" idx="1" hasCustomPrompt="1"/>
          </p:nvPr>
        </p:nvSpPr>
        <p:spPr>
          <a:xfrm>
            <a:off x="1655999" y="5208201"/>
            <a:ext cx="26928000" cy="14538122"/>
          </a:xfrm>
          <a:prstGeom prst="rect">
            <a:avLst/>
          </a:prstGeom>
        </p:spPr>
        <p:txBody>
          <a:bodyPr lIns="0" tIns="0" rIns="0" bIns="0" numCol="2" spcCol="648000"/>
          <a:lstStyle>
            <a:lvl1pPr marL="0" indent="0" algn="l" rtl="0">
              <a:lnSpc>
                <a:spcPts val="3200"/>
              </a:lnSpc>
              <a:spcBef>
                <a:spcPts val="0"/>
              </a:spcBef>
              <a:spcAft>
                <a:spcPts val="3200"/>
              </a:spcAft>
              <a:buFont typeface="Arial" pitchFamily="34" charset="0"/>
              <a:buNone/>
              <a:defRPr b="0" baseline="0">
                <a:solidFill>
                  <a:schemeClr val="tx1"/>
                </a:solidFill>
              </a:defRPr>
            </a:lvl1pPr>
            <a:lvl2pPr marL="0" indent="0" algn="l">
              <a:lnSpc>
                <a:spcPts val="3200"/>
              </a:lnSpc>
              <a:spcBef>
                <a:spcPts val="0"/>
              </a:spcBef>
              <a:buNone/>
              <a:defRPr b="0" baseline="0">
                <a:solidFill>
                  <a:schemeClr val="tx1"/>
                </a:solidFill>
              </a:defRPr>
            </a:lvl2pPr>
            <a:lvl3pPr marL="144000" indent="-144000" algn="l" defTabSz="4176431" rtl="0" eaLnBrk="1" latinLnBrk="0" hangingPunct="1">
              <a:lnSpc>
                <a:spcPts val="3200"/>
              </a:lnSpc>
              <a:spcBef>
                <a:spcPts val="0"/>
              </a:spcBef>
              <a:spcAft>
                <a:spcPts val="3200"/>
              </a:spcAft>
              <a:buFont typeface="Arial" pitchFamily="34" charset="0"/>
              <a:buChar char="•"/>
              <a:defRPr>
                <a:solidFill>
                  <a:schemeClr val="tx1"/>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pPr lvl="1"/>
            <a:r>
              <a:rPr lang="de-DE" sz="2500" kern="1200" baseline="0" dirty="0">
                <a:solidFill>
                  <a:srgbClr val="000000"/>
                </a:solidFill>
                <a:latin typeface="Arial"/>
              </a:rPr>
              <a:t>Add </a:t>
            </a:r>
            <a:r>
              <a:rPr lang="de-DE" sz="2500" kern="1200" baseline="0" dirty="0" err="1">
                <a:solidFill>
                  <a:srgbClr val="000000"/>
                </a:solidFill>
                <a:latin typeface="Arial"/>
              </a:rPr>
              <a:t>text</a:t>
            </a:r>
            <a:endParaRPr lang="de-DE" sz="2500" kern="1200" baseline="0" dirty="0">
              <a:solidFill>
                <a:srgbClr val="000000"/>
              </a:solidFill>
              <a:latin typeface="Arial"/>
            </a:endParaRPr>
          </a:p>
        </p:txBody>
      </p:sp>
      <p:sp>
        <p:nvSpPr>
          <p:cNvPr id="14" name="Bildplatzhalter 12">
            <a:extLst>
              <a:ext uri="{FF2B5EF4-FFF2-40B4-BE49-F238E27FC236}">
                <a16:creationId xmlns:a16="http://schemas.microsoft.com/office/drawing/2014/main" id="{4A544804-0C65-4560-BEF9-056B584BA99A}"/>
              </a:ext>
            </a:extLst>
          </p:cNvPr>
          <p:cNvSpPr>
            <a:spLocks noGrp="1"/>
          </p:cNvSpPr>
          <p:nvPr>
            <p:ph type="pic" sz="quarter" idx="18" hasCustomPrompt="1"/>
          </p:nvPr>
        </p:nvSpPr>
        <p:spPr>
          <a:xfrm>
            <a:off x="15428019" y="5224481"/>
            <a:ext cx="13154400" cy="5763438"/>
          </a:xfrm>
          <a:prstGeom prst="rect">
            <a:avLst/>
          </a:prstGeom>
        </p:spPr>
        <p:txBody>
          <a:bodyPr bIns="46800" anchor="t" anchorCtr="0"/>
          <a:lstStyle>
            <a:lvl1pPr>
              <a:defRPr/>
            </a:lvl1pPr>
          </a:lstStyle>
          <a:p>
            <a:r>
              <a:rPr lang="de-DE" dirty="0"/>
              <a:t>Add </a:t>
            </a:r>
            <a:r>
              <a:rPr lang="de-DE" dirty="0" err="1"/>
              <a:t>image</a:t>
            </a:r>
            <a:endParaRPr lang="de-DE" dirty="0"/>
          </a:p>
        </p:txBody>
      </p:sp>
      <p:sp>
        <p:nvSpPr>
          <p:cNvPr id="16" name="Textplatzhalter 18">
            <a:extLst>
              <a:ext uri="{FF2B5EF4-FFF2-40B4-BE49-F238E27FC236}">
                <a16:creationId xmlns:a16="http://schemas.microsoft.com/office/drawing/2014/main" id="{16A48FFB-6F02-498D-B142-A2533204A47B}"/>
              </a:ext>
            </a:extLst>
          </p:cNvPr>
          <p:cNvSpPr>
            <a:spLocks noGrp="1"/>
          </p:cNvSpPr>
          <p:nvPr>
            <p:ph type="body" sz="quarter" idx="19" hasCustomPrompt="1"/>
          </p:nvPr>
        </p:nvSpPr>
        <p:spPr>
          <a:xfrm>
            <a:off x="15451083" y="11051505"/>
            <a:ext cx="13154400" cy="179846"/>
          </a:xfrm>
          <a:prstGeom prst="rect">
            <a:avLst/>
          </a:prstGeom>
        </p:spPr>
        <p:txBody>
          <a:bodyPr lIns="0" tIns="0" rIns="0" bIns="0" anchor="b" anchorCtr="0"/>
          <a:lstStyle>
            <a:lvl1pPr>
              <a:buNone/>
              <a:defRPr sz="1400"/>
            </a:lvl1pPr>
          </a:lstStyle>
          <a:p>
            <a:pPr lvl="0"/>
            <a:r>
              <a:rPr lang="de-DE" dirty="0"/>
              <a:t>Caption, </a:t>
            </a:r>
            <a:r>
              <a:rPr lang="de-DE" dirty="0" err="1"/>
              <a:t>author</a:t>
            </a:r>
            <a:r>
              <a:rPr lang="de-DE" dirty="0"/>
              <a:t>, </a:t>
            </a:r>
            <a:r>
              <a:rPr lang="de-DE" dirty="0" err="1"/>
              <a:t>etc</a:t>
            </a:r>
            <a:endParaRPr lang="de-DE" dirty="0"/>
          </a:p>
        </p:txBody>
      </p:sp>
      <p:sp>
        <p:nvSpPr>
          <p:cNvPr id="17" name="Titel 10">
            <a:extLst>
              <a:ext uri="{FF2B5EF4-FFF2-40B4-BE49-F238E27FC236}">
                <a16:creationId xmlns:a16="http://schemas.microsoft.com/office/drawing/2014/main" id="{1448D9B6-0282-4873-A3D4-B3726B266B4E}"/>
              </a:ext>
            </a:extLst>
          </p:cNvPr>
          <p:cNvSpPr>
            <a:spLocks noGrp="1"/>
          </p:cNvSpPr>
          <p:nvPr>
            <p:ph type="title" hasCustomPrompt="1"/>
          </p:nvPr>
        </p:nvSpPr>
        <p:spPr>
          <a:xfrm>
            <a:off x="1656001" y="3012429"/>
            <a:ext cx="26956800" cy="521497"/>
          </a:xfrm>
          <a:prstGeom prst="rect">
            <a:avLst/>
          </a:prstGeom>
        </p:spPr>
        <p:txBody>
          <a:bodyPr lIns="0" tIns="0" rIns="0" bIns="0" anchor="ctr" anchorCtr="0"/>
          <a:lstStyle>
            <a:lvl1pPr>
              <a:defRPr/>
            </a:lvl1pPr>
          </a:lstStyle>
          <a:p>
            <a:r>
              <a:rPr lang="de-DE" dirty="0"/>
              <a:t>Headline 1</a:t>
            </a:r>
          </a:p>
        </p:txBody>
      </p:sp>
      <p:sp>
        <p:nvSpPr>
          <p:cNvPr id="18" name="Textplatzhalter 16">
            <a:extLst>
              <a:ext uri="{FF2B5EF4-FFF2-40B4-BE49-F238E27FC236}">
                <a16:creationId xmlns:a16="http://schemas.microsoft.com/office/drawing/2014/main" id="{927284A7-3D95-46EB-A450-F0892E0168DE}"/>
              </a:ext>
            </a:extLst>
          </p:cNvPr>
          <p:cNvSpPr>
            <a:spLocks noGrp="1"/>
          </p:cNvSpPr>
          <p:nvPr>
            <p:ph type="body" sz="quarter" idx="14" hasCustomPrompt="1"/>
          </p:nvPr>
        </p:nvSpPr>
        <p:spPr>
          <a:xfrm>
            <a:off x="1656001" y="4661844"/>
            <a:ext cx="26928000" cy="359223"/>
          </a:xfrm>
          <a:prstGeom prst="rect">
            <a:avLst/>
          </a:prstGeom>
        </p:spPr>
        <p:txBody>
          <a:bodyPr lIns="0" tIns="0" rIns="0" bIns="0" anchor="ctr" anchorCtr="0"/>
          <a:lstStyle>
            <a:lvl1pPr>
              <a:buNone/>
              <a:defRPr sz="4400" baseline="0"/>
            </a:lvl1pPr>
          </a:lstStyle>
          <a:p>
            <a:r>
              <a:rPr lang="de-DE" sz="4400" baseline="0" dirty="0">
                <a:latin typeface="Arial" pitchFamily="34" charset="0"/>
                <a:cs typeface="Arial" pitchFamily="34" charset="0"/>
              </a:rPr>
              <a:t>Headline 3</a:t>
            </a:r>
            <a:endParaRPr lang="de-DE" sz="6700" dirty="0">
              <a:latin typeface="Arial" pitchFamily="34" charset="0"/>
              <a:cs typeface="Arial" pitchFamily="34" charset="0"/>
            </a:endParaRPr>
          </a:p>
        </p:txBody>
      </p:sp>
      <p:sp>
        <p:nvSpPr>
          <p:cNvPr id="19" name="Textplatzhalter 9">
            <a:extLst>
              <a:ext uri="{FF2B5EF4-FFF2-40B4-BE49-F238E27FC236}">
                <a16:creationId xmlns:a16="http://schemas.microsoft.com/office/drawing/2014/main" id="{74B5540D-EB49-4C02-AE18-A93103ACB0E6}"/>
              </a:ext>
            </a:extLst>
          </p:cNvPr>
          <p:cNvSpPr>
            <a:spLocks noGrp="1"/>
          </p:cNvSpPr>
          <p:nvPr>
            <p:ph type="body" sz="quarter" idx="15" hasCustomPrompt="1"/>
          </p:nvPr>
        </p:nvSpPr>
        <p:spPr>
          <a:xfrm>
            <a:off x="1656001" y="3994318"/>
            <a:ext cx="26928000" cy="359653"/>
          </a:xfrm>
          <a:prstGeom prst="rect">
            <a:avLst/>
          </a:prstGeom>
        </p:spPr>
        <p:txBody>
          <a:bodyPr lIns="0" tIns="0" rIns="0" bIns="0" anchor="ctr" anchorCtr="0"/>
          <a:lstStyle>
            <a:lvl1pPr>
              <a:buNone/>
              <a:defRPr sz="6700" baseline="0"/>
            </a:lvl1pPr>
          </a:lstStyle>
          <a:p>
            <a:pPr lvl="0"/>
            <a:r>
              <a:rPr lang="de-DE" dirty="0"/>
              <a:t>Headline 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1655999" y="20187705"/>
            <a:ext cx="26928000" cy="359653"/>
          </a:xfrm>
          <a:prstGeom prst="rect">
            <a:avLst/>
          </a:prstGeom>
        </p:spPr>
        <p:txBody>
          <a:bodyPr/>
          <a:lstStyle>
            <a:lvl1pPr>
              <a:defRPr sz="4200">
                <a:latin typeface="Arial" panose="020B0604020202020204" pitchFamily="34" charset="0"/>
                <a:cs typeface="Arial" panose="020B0604020202020204" pitchFamily="34" charset="0"/>
              </a:defRPr>
            </a:lvl1pPr>
          </a:lstStyle>
          <a:p>
            <a:r>
              <a:rPr lang="de-DE" dirty="0" err="1"/>
              <a:t>Footer</a:t>
            </a:r>
            <a:endParaRPr lang="de-DE" dirty="0"/>
          </a:p>
        </p:txBody>
      </p:sp>
      <p:sp>
        <p:nvSpPr>
          <p:cNvPr id="8" name="Bildplatzhalter 6">
            <a:extLst>
              <a:ext uri="{FF2B5EF4-FFF2-40B4-BE49-F238E27FC236}">
                <a16:creationId xmlns:a16="http://schemas.microsoft.com/office/drawing/2014/main" id="{358759C0-4A54-49DC-B431-3E81B594F8FA}"/>
              </a:ext>
            </a:extLst>
          </p:cNvPr>
          <p:cNvSpPr>
            <a:spLocks noGrp="1"/>
          </p:cNvSpPr>
          <p:nvPr>
            <p:ph type="pic" sz="quarter" idx="12" hasCustomPrompt="1"/>
          </p:nvPr>
        </p:nvSpPr>
        <p:spPr>
          <a:xfrm>
            <a:off x="1656001" y="5224481"/>
            <a:ext cx="26928000" cy="14646342"/>
          </a:xfrm>
          <a:prstGeom prst="rect">
            <a:avLst/>
          </a:prstGeom>
        </p:spPr>
        <p:txBody>
          <a:bodyPr/>
          <a:lstStyle>
            <a:lvl1pPr>
              <a:defRPr/>
            </a:lvl1pPr>
          </a:lstStyle>
          <a:p>
            <a:r>
              <a:rPr lang="de-DE" dirty="0"/>
              <a:t>Add </a:t>
            </a:r>
            <a:r>
              <a:rPr lang="de-DE" dirty="0" err="1"/>
              <a:t>image</a:t>
            </a:r>
            <a:endParaRPr lang="de-DE" dirty="0"/>
          </a:p>
        </p:txBody>
      </p:sp>
      <p:sp>
        <p:nvSpPr>
          <p:cNvPr id="11" name="Titel 10">
            <a:extLst>
              <a:ext uri="{FF2B5EF4-FFF2-40B4-BE49-F238E27FC236}">
                <a16:creationId xmlns:a16="http://schemas.microsoft.com/office/drawing/2014/main" id="{3275D9B0-5194-4500-9DCA-77D42389B07C}"/>
              </a:ext>
            </a:extLst>
          </p:cNvPr>
          <p:cNvSpPr>
            <a:spLocks noGrp="1"/>
          </p:cNvSpPr>
          <p:nvPr>
            <p:ph type="title" hasCustomPrompt="1"/>
          </p:nvPr>
        </p:nvSpPr>
        <p:spPr>
          <a:xfrm>
            <a:off x="1656001" y="3012429"/>
            <a:ext cx="26956800" cy="521497"/>
          </a:xfrm>
          <a:prstGeom prst="rect">
            <a:avLst/>
          </a:prstGeom>
        </p:spPr>
        <p:txBody>
          <a:bodyPr lIns="0" tIns="0" rIns="0" bIns="0" anchor="ctr" anchorCtr="0"/>
          <a:lstStyle>
            <a:lvl1pPr>
              <a:defRPr/>
            </a:lvl1pPr>
          </a:lstStyle>
          <a:p>
            <a:r>
              <a:rPr lang="de-DE" dirty="0"/>
              <a:t>Headline 1</a:t>
            </a:r>
          </a:p>
        </p:txBody>
      </p:sp>
      <p:sp>
        <p:nvSpPr>
          <p:cNvPr id="13" name="Textplatzhalter 16">
            <a:extLst>
              <a:ext uri="{FF2B5EF4-FFF2-40B4-BE49-F238E27FC236}">
                <a16:creationId xmlns:a16="http://schemas.microsoft.com/office/drawing/2014/main" id="{15167943-D26D-4A39-AC10-00145079F000}"/>
              </a:ext>
            </a:extLst>
          </p:cNvPr>
          <p:cNvSpPr>
            <a:spLocks noGrp="1"/>
          </p:cNvSpPr>
          <p:nvPr>
            <p:ph type="body" sz="quarter" idx="14" hasCustomPrompt="1"/>
          </p:nvPr>
        </p:nvSpPr>
        <p:spPr>
          <a:xfrm>
            <a:off x="1656001" y="4661844"/>
            <a:ext cx="26928000" cy="359223"/>
          </a:xfrm>
          <a:prstGeom prst="rect">
            <a:avLst/>
          </a:prstGeom>
        </p:spPr>
        <p:txBody>
          <a:bodyPr lIns="0" tIns="0" rIns="0" bIns="0" anchor="ctr" anchorCtr="0"/>
          <a:lstStyle>
            <a:lvl1pPr>
              <a:buNone/>
              <a:defRPr sz="4400" baseline="0"/>
            </a:lvl1pPr>
          </a:lstStyle>
          <a:p>
            <a:r>
              <a:rPr lang="de-DE" sz="4400" baseline="0" dirty="0">
                <a:latin typeface="Arial" pitchFamily="34" charset="0"/>
                <a:cs typeface="Arial" pitchFamily="34" charset="0"/>
              </a:rPr>
              <a:t>Headline 3</a:t>
            </a:r>
            <a:endParaRPr lang="de-DE" sz="6700" dirty="0">
              <a:latin typeface="Arial" pitchFamily="34" charset="0"/>
              <a:cs typeface="Arial" pitchFamily="34" charset="0"/>
            </a:endParaRPr>
          </a:p>
        </p:txBody>
      </p:sp>
      <p:sp>
        <p:nvSpPr>
          <p:cNvPr id="14" name="Textplatzhalter 9">
            <a:extLst>
              <a:ext uri="{FF2B5EF4-FFF2-40B4-BE49-F238E27FC236}">
                <a16:creationId xmlns:a16="http://schemas.microsoft.com/office/drawing/2014/main" id="{5E9F7D35-4B19-4175-8EC8-DDC0C1704993}"/>
              </a:ext>
            </a:extLst>
          </p:cNvPr>
          <p:cNvSpPr>
            <a:spLocks noGrp="1"/>
          </p:cNvSpPr>
          <p:nvPr>
            <p:ph type="body" sz="quarter" idx="15" hasCustomPrompt="1"/>
          </p:nvPr>
        </p:nvSpPr>
        <p:spPr>
          <a:xfrm>
            <a:off x="1656001" y="3994318"/>
            <a:ext cx="26928000" cy="359653"/>
          </a:xfrm>
          <a:prstGeom prst="rect">
            <a:avLst/>
          </a:prstGeom>
        </p:spPr>
        <p:txBody>
          <a:bodyPr lIns="0" tIns="0" rIns="0" bIns="0" anchor="ctr" anchorCtr="0"/>
          <a:lstStyle>
            <a:lvl1pPr>
              <a:buNone/>
              <a:defRPr sz="6700" baseline="0"/>
            </a:lvl1pPr>
          </a:lstStyle>
          <a:p>
            <a:pPr lvl="0"/>
            <a:r>
              <a:rPr lang="de-DE" dirty="0"/>
              <a:t>Headline 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ßer Tex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1655999" y="20187705"/>
            <a:ext cx="26928000" cy="359653"/>
          </a:xfrm>
          <a:prstGeom prst="rect">
            <a:avLst/>
          </a:prstGeom>
        </p:spPr>
        <p:txBody>
          <a:bodyPr/>
          <a:lstStyle>
            <a:lvl1pPr>
              <a:defRPr sz="4200">
                <a:latin typeface="Arial" panose="020B0604020202020204" pitchFamily="34" charset="0"/>
                <a:cs typeface="Arial" panose="020B0604020202020204" pitchFamily="34" charset="0"/>
              </a:defRPr>
            </a:lvl1pPr>
          </a:lstStyle>
          <a:p>
            <a:r>
              <a:rPr lang="de-DE" dirty="0" err="1"/>
              <a:t>Footer</a:t>
            </a:r>
            <a:endParaRPr lang="de-DE" dirty="0"/>
          </a:p>
        </p:txBody>
      </p:sp>
      <p:sp>
        <p:nvSpPr>
          <p:cNvPr id="5" name="Titel 10">
            <a:extLst>
              <a:ext uri="{FF2B5EF4-FFF2-40B4-BE49-F238E27FC236}">
                <a16:creationId xmlns:a16="http://schemas.microsoft.com/office/drawing/2014/main" id="{2061C7FC-4E33-49DF-A291-A9651750CDD0}"/>
              </a:ext>
            </a:extLst>
          </p:cNvPr>
          <p:cNvSpPr>
            <a:spLocks noGrp="1"/>
          </p:cNvSpPr>
          <p:nvPr>
            <p:ph type="title" hasCustomPrompt="1"/>
          </p:nvPr>
        </p:nvSpPr>
        <p:spPr>
          <a:xfrm>
            <a:off x="1656001" y="3066324"/>
            <a:ext cx="26956800" cy="16796421"/>
          </a:xfrm>
          <a:prstGeom prst="rect">
            <a:avLst/>
          </a:prstGeom>
        </p:spPr>
        <p:txBody>
          <a:bodyPr lIns="0" tIns="0" rIns="0" bIns="0" anchor="t" anchorCtr="0"/>
          <a:lstStyle>
            <a:lvl1pPr>
              <a:defRPr lang="de-DE" sz="9400" baseline="0" smtClean="0"/>
            </a:lvl1pPr>
          </a:lstStyle>
          <a:p>
            <a:r>
              <a:rPr lang="de-DE" sz="9400" kern="1200" baseline="0" dirty="0" err="1">
                <a:solidFill>
                  <a:srgbClr val="000000"/>
                </a:solidFill>
                <a:latin typeface="Arial"/>
              </a:rPr>
              <a:t>For</a:t>
            </a:r>
            <a:r>
              <a:rPr lang="de-DE" sz="9400" kern="1200" baseline="0" dirty="0">
                <a:solidFill>
                  <a:srgbClr val="000000"/>
                </a:solidFill>
                <a:latin typeface="Arial"/>
              </a:rPr>
              <a:t> </a:t>
            </a:r>
            <a:r>
              <a:rPr lang="de-DE" sz="9400" kern="1200" baseline="0" dirty="0" err="1">
                <a:solidFill>
                  <a:srgbClr val="000000"/>
                </a:solidFill>
                <a:latin typeface="Arial"/>
              </a:rPr>
              <a:t>posters</a:t>
            </a:r>
            <a:r>
              <a:rPr lang="de-DE" sz="9400" kern="1200" baseline="0" dirty="0">
                <a:solidFill>
                  <a:srgbClr val="000000"/>
                </a:solidFill>
                <a:latin typeface="Arial"/>
              </a:rPr>
              <a:t> </a:t>
            </a:r>
            <a:r>
              <a:rPr lang="de-DE" sz="9400" kern="1200" baseline="0" dirty="0" err="1">
                <a:solidFill>
                  <a:srgbClr val="000000"/>
                </a:solidFill>
                <a:latin typeface="Arial"/>
              </a:rPr>
              <a:t>with</a:t>
            </a:r>
            <a:r>
              <a:rPr lang="de-DE" sz="9400" kern="1200" baseline="0" dirty="0">
                <a:solidFill>
                  <a:srgbClr val="000000"/>
                </a:solidFill>
                <a:latin typeface="Arial"/>
              </a:rPr>
              <a:t> </a:t>
            </a:r>
            <a:r>
              <a:rPr lang="de-DE" sz="9400" kern="1200" baseline="0" dirty="0" err="1">
                <a:solidFill>
                  <a:srgbClr val="000000"/>
                </a:solidFill>
                <a:latin typeface="Arial"/>
              </a:rPr>
              <a:t>few</a:t>
            </a:r>
            <a:r>
              <a:rPr lang="de-DE" sz="9400" kern="1200" baseline="0" dirty="0">
                <a:solidFill>
                  <a:srgbClr val="000000"/>
                </a:solidFill>
                <a:latin typeface="Arial"/>
              </a:rPr>
              <a:t> </a:t>
            </a:r>
            <a:r>
              <a:rPr lang="de-DE" sz="9400" kern="1200" baseline="0" dirty="0" err="1">
                <a:solidFill>
                  <a:srgbClr val="000000"/>
                </a:solidFill>
                <a:latin typeface="Arial"/>
              </a:rPr>
              <a:t>text</a:t>
            </a:r>
            <a:r>
              <a:rPr lang="de-DE" sz="9400" kern="1200" baseline="0" dirty="0">
                <a:solidFill>
                  <a:srgbClr val="000000"/>
                </a:solidFill>
                <a:latin typeface="Arial"/>
              </a:rPr>
              <a:t> a larger </a:t>
            </a:r>
            <a:r>
              <a:rPr lang="de-DE" sz="9400" kern="1200" baseline="0" dirty="0" err="1">
                <a:solidFill>
                  <a:srgbClr val="000000"/>
                </a:solidFill>
                <a:latin typeface="Arial"/>
              </a:rPr>
              <a:t>font</a:t>
            </a:r>
            <a:r>
              <a:rPr lang="de-DE" sz="9400" kern="1200" baseline="0" dirty="0">
                <a:solidFill>
                  <a:srgbClr val="000000"/>
                </a:solidFill>
                <a:latin typeface="Arial"/>
              </a:rPr>
              <a:t> </a:t>
            </a:r>
            <a:r>
              <a:rPr lang="de-DE" sz="9400" kern="1200" baseline="0" dirty="0" err="1">
                <a:solidFill>
                  <a:srgbClr val="000000"/>
                </a:solidFill>
                <a:latin typeface="Arial"/>
              </a:rPr>
              <a:t>size</a:t>
            </a:r>
            <a:r>
              <a:rPr lang="de-DE" sz="9400" kern="1200" baseline="0" dirty="0">
                <a:solidFill>
                  <a:srgbClr val="000000"/>
                </a:solidFill>
                <a:latin typeface="Arial"/>
              </a:rPr>
              <a:t> (same </a:t>
            </a:r>
            <a:r>
              <a:rPr lang="de-DE" sz="9400" kern="1200" baseline="0" dirty="0" err="1">
                <a:solidFill>
                  <a:srgbClr val="000000"/>
                </a:solidFill>
                <a:latin typeface="Arial"/>
              </a:rPr>
              <a:t>as</a:t>
            </a:r>
            <a:r>
              <a:rPr lang="de-DE" sz="9400" kern="1200" baseline="0" dirty="0">
                <a:solidFill>
                  <a:srgbClr val="000000"/>
                </a:solidFill>
                <a:latin typeface="Arial"/>
              </a:rPr>
              <a:t> in </a:t>
            </a:r>
            <a:r>
              <a:rPr lang="de-DE" sz="9400" kern="1200" baseline="0" dirty="0" err="1">
                <a:solidFill>
                  <a:srgbClr val="000000"/>
                </a:solidFill>
                <a:latin typeface="Arial"/>
              </a:rPr>
              <a:t>headlines</a:t>
            </a:r>
            <a:r>
              <a:rPr lang="de-DE" sz="9400" kern="1200" baseline="0" dirty="0">
                <a:solidFill>
                  <a:srgbClr val="000000"/>
                </a:solidFill>
                <a:latin typeface="Arial"/>
              </a:rPr>
              <a:t>) </a:t>
            </a:r>
            <a:r>
              <a:rPr lang="de-DE" sz="9400" kern="1200" baseline="0" dirty="0" err="1">
                <a:solidFill>
                  <a:srgbClr val="000000"/>
                </a:solidFill>
                <a:latin typeface="Arial"/>
              </a:rPr>
              <a:t>can</a:t>
            </a:r>
            <a:r>
              <a:rPr lang="de-DE" sz="9400" kern="1200" baseline="0" dirty="0">
                <a:solidFill>
                  <a:srgbClr val="000000"/>
                </a:solidFill>
                <a:latin typeface="Arial"/>
              </a:rPr>
              <a:t> </a:t>
            </a:r>
            <a:r>
              <a:rPr lang="de-DE" sz="9400" kern="1200" baseline="0" dirty="0" err="1">
                <a:solidFill>
                  <a:srgbClr val="000000"/>
                </a:solidFill>
                <a:latin typeface="Arial"/>
              </a:rPr>
              <a:t>be</a:t>
            </a:r>
            <a:r>
              <a:rPr lang="de-DE" sz="9400" kern="1200" baseline="0" dirty="0">
                <a:solidFill>
                  <a:srgbClr val="000000"/>
                </a:solidFill>
                <a:latin typeface="Arial"/>
              </a:rPr>
              <a:t> </a:t>
            </a:r>
            <a:r>
              <a:rPr lang="de-DE" sz="9400" kern="1200" baseline="0" dirty="0" err="1">
                <a:solidFill>
                  <a:srgbClr val="000000"/>
                </a:solidFill>
                <a:latin typeface="Arial"/>
              </a:rPr>
              <a:t>used</a:t>
            </a:r>
            <a:r>
              <a:rPr lang="de-DE" sz="9400" kern="1200" baseline="0" dirty="0">
                <a:solidFill>
                  <a:srgbClr val="000000"/>
                </a:solidFill>
                <a:latin typeface="Arial"/>
              </a:rPr>
              <a:t>. Font </a:t>
            </a:r>
            <a:r>
              <a:rPr lang="de-DE" sz="9400" kern="1200" baseline="0" dirty="0" err="1">
                <a:solidFill>
                  <a:srgbClr val="000000"/>
                </a:solidFill>
                <a:latin typeface="Arial"/>
              </a:rPr>
              <a:t>size</a:t>
            </a:r>
            <a:r>
              <a:rPr lang="de-DE" sz="9400" kern="1200" baseline="0" dirty="0">
                <a:solidFill>
                  <a:srgbClr val="000000"/>
                </a:solidFill>
                <a:latin typeface="Arial"/>
              </a:rPr>
              <a:t> </a:t>
            </a:r>
            <a:r>
              <a:rPr lang="de-DE" sz="9400" kern="1200" baseline="0" dirty="0" err="1">
                <a:solidFill>
                  <a:srgbClr val="000000"/>
                </a:solidFill>
                <a:latin typeface="Arial"/>
              </a:rPr>
              <a:t>should</a:t>
            </a:r>
            <a:r>
              <a:rPr lang="de-DE" sz="9400" kern="1200" baseline="0" dirty="0">
                <a:solidFill>
                  <a:srgbClr val="000000"/>
                </a:solidFill>
                <a:latin typeface="Arial"/>
              </a:rPr>
              <a:t> </a:t>
            </a:r>
            <a:r>
              <a:rPr lang="de-DE" sz="9400" kern="1200" baseline="0" dirty="0" err="1">
                <a:solidFill>
                  <a:srgbClr val="000000"/>
                </a:solidFill>
                <a:latin typeface="Arial"/>
              </a:rPr>
              <a:t>be</a:t>
            </a:r>
            <a:r>
              <a:rPr lang="de-DE" sz="9400" kern="1200" baseline="0" dirty="0">
                <a:solidFill>
                  <a:srgbClr val="000000"/>
                </a:solidFill>
                <a:latin typeface="Arial"/>
              </a:rPr>
              <a:t> </a:t>
            </a:r>
            <a:r>
              <a:rPr lang="de-DE" sz="9400" kern="1200" baseline="0" dirty="0" err="1">
                <a:solidFill>
                  <a:srgbClr val="000000"/>
                </a:solidFill>
                <a:latin typeface="Arial"/>
              </a:rPr>
              <a:t>appropriate</a:t>
            </a:r>
            <a:r>
              <a:rPr lang="de-DE" sz="9400" kern="1200" baseline="0" dirty="0">
                <a:solidFill>
                  <a:srgbClr val="000000"/>
                </a:solidFill>
                <a:latin typeface="Arial"/>
              </a:rPr>
              <a:t> </a:t>
            </a:r>
            <a:r>
              <a:rPr lang="de-DE" sz="9400" kern="1200" baseline="0" dirty="0" err="1">
                <a:solidFill>
                  <a:srgbClr val="000000"/>
                </a:solidFill>
                <a:latin typeface="Arial"/>
              </a:rPr>
              <a:t>according</a:t>
            </a:r>
            <a:r>
              <a:rPr lang="de-DE" sz="9400" kern="1200" baseline="0" dirty="0">
                <a:solidFill>
                  <a:srgbClr val="000000"/>
                </a:solidFill>
                <a:latin typeface="Arial"/>
              </a:rPr>
              <a:t> </a:t>
            </a:r>
            <a:r>
              <a:rPr lang="de-DE" sz="9400" kern="1200" baseline="0" dirty="0" err="1">
                <a:solidFill>
                  <a:srgbClr val="000000"/>
                </a:solidFill>
                <a:latin typeface="Arial"/>
              </a:rPr>
              <a:t>to</a:t>
            </a:r>
            <a:r>
              <a:rPr lang="de-DE" sz="9400" kern="1200" baseline="0" dirty="0">
                <a:solidFill>
                  <a:srgbClr val="000000"/>
                </a:solidFill>
                <a:latin typeface="Arial"/>
              </a:rPr>
              <a:t> </a:t>
            </a:r>
            <a:r>
              <a:rPr lang="de-DE" sz="9400" kern="1200" baseline="0" dirty="0" err="1">
                <a:solidFill>
                  <a:srgbClr val="000000"/>
                </a:solidFill>
                <a:latin typeface="Arial"/>
              </a:rPr>
              <a:t>the</a:t>
            </a:r>
            <a:r>
              <a:rPr lang="de-DE" sz="9400" kern="1200" baseline="0" dirty="0">
                <a:solidFill>
                  <a:srgbClr val="000000"/>
                </a:solidFill>
                <a:latin typeface="Arial"/>
              </a:rPr>
              <a:t> </a:t>
            </a:r>
            <a:r>
              <a:rPr lang="de-DE" sz="9400" kern="1200" baseline="0" dirty="0" err="1">
                <a:solidFill>
                  <a:srgbClr val="000000"/>
                </a:solidFill>
                <a:latin typeface="Arial"/>
              </a:rPr>
              <a:t>poster‘s</a:t>
            </a:r>
            <a:r>
              <a:rPr lang="de-DE" sz="9400" kern="1200" baseline="0" dirty="0">
                <a:solidFill>
                  <a:srgbClr val="000000"/>
                </a:solidFill>
                <a:latin typeface="Arial"/>
              </a:rPr>
              <a:t> </a:t>
            </a:r>
            <a:r>
              <a:rPr lang="de-DE" sz="9400" kern="1200" baseline="0" dirty="0" err="1">
                <a:solidFill>
                  <a:srgbClr val="000000"/>
                </a:solidFill>
                <a:latin typeface="Arial"/>
              </a:rPr>
              <a:t>use</a:t>
            </a:r>
            <a:r>
              <a:rPr lang="de-DE" sz="9400" kern="1200" baseline="0" dirty="0">
                <a:solidFill>
                  <a:srgbClr val="000000"/>
                </a:solidFill>
                <a:latin typeface="Arial"/>
              </a:rPr>
              <a:t>. </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4A8B7B46-DE4F-79A2-E901-8E57737AD792}"/>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6440" t="27568" r="11742" b="28325"/>
          <a:stretch/>
        </p:blipFill>
        <p:spPr>
          <a:xfrm>
            <a:off x="738387" y="771211"/>
            <a:ext cx="3926121" cy="1495665"/>
          </a:xfrm>
          <a:prstGeom prst="rect">
            <a:avLst/>
          </a:prstGeom>
        </p:spPr>
      </p:pic>
      <p:sp>
        <p:nvSpPr>
          <p:cNvPr id="5" name="Fußzeilenplatzhalter 4">
            <a:extLst>
              <a:ext uri="{FF2B5EF4-FFF2-40B4-BE49-F238E27FC236}">
                <a16:creationId xmlns:a16="http://schemas.microsoft.com/office/drawing/2014/main" id="{4A19754C-852E-4C46-32FB-128B48B3F79D}"/>
              </a:ext>
            </a:extLst>
          </p:cNvPr>
          <p:cNvSpPr>
            <a:spLocks noGrp="1"/>
          </p:cNvSpPr>
          <p:nvPr>
            <p:ph type="ftr" sz="quarter" idx="3"/>
          </p:nvPr>
        </p:nvSpPr>
        <p:spPr>
          <a:xfrm>
            <a:off x="19372964" y="20052852"/>
            <a:ext cx="10438168" cy="751079"/>
          </a:xfrm>
          <a:prstGeom prst="rect">
            <a:avLst/>
          </a:prstGeom>
        </p:spPr>
        <p:txBody>
          <a:bodyPr/>
          <a:lstStyle>
            <a:lvl1pPr algn="r">
              <a:defRPr sz="2800">
                <a:latin typeface="Arial" panose="020B0604020202020204" pitchFamily="34" charset="0"/>
                <a:cs typeface="Arial" panose="020B0604020202020204" pitchFamily="34" charset="0"/>
              </a:defRPr>
            </a:lvl1pPr>
          </a:lstStyle>
          <a:p>
            <a:r>
              <a:rPr lang="de-DE" dirty="0" err="1" smtClean="0"/>
              <a:t>Presented</a:t>
            </a:r>
            <a:r>
              <a:rPr lang="de-DE" dirty="0" smtClean="0"/>
              <a:t> at </a:t>
            </a:r>
            <a:r>
              <a:rPr lang="de-DE" dirty="0" err="1" smtClean="0"/>
              <a:t>the</a:t>
            </a:r>
            <a:r>
              <a:rPr lang="de-DE" dirty="0" smtClean="0"/>
              <a:t> SEED Center Symposium in Kumasi, Ghana</a:t>
            </a:r>
            <a:endParaRPr lang="de-DE" dirty="0"/>
          </a:p>
        </p:txBody>
      </p:sp>
      <p:pic>
        <p:nvPicPr>
          <p:cNvPr id="3" name="Picture 2"/>
          <p:cNvPicPr>
            <a:picLocks noChangeAspect="1"/>
          </p:cNvPicPr>
          <p:nvPr userDrawn="1"/>
        </p:nvPicPr>
        <p:blipFill rotWithShape="1">
          <a:blip r:embed="rId9" cstate="print">
            <a:extLst>
              <a:ext uri="{28A0092B-C50C-407E-A947-70E740481C1C}">
                <a14:useLocalDpi xmlns:a14="http://schemas.microsoft.com/office/drawing/2010/main" val="0"/>
              </a:ext>
            </a:extLst>
          </a:blip>
          <a:srcRect l="7448" t="20461" r="10622" b="20038"/>
          <a:stretch/>
        </p:blipFill>
        <p:spPr>
          <a:xfrm>
            <a:off x="20877805" y="818433"/>
            <a:ext cx="5046927" cy="1376435"/>
          </a:xfrm>
          <a:prstGeom prst="rect">
            <a:avLst/>
          </a:prstGeom>
        </p:spPr>
      </p:pic>
      <p:pic>
        <p:nvPicPr>
          <p:cNvPr id="6" name="Picture 5"/>
          <p:cNvPicPr>
            <a:picLocks noChangeAspect="1"/>
          </p:cNvPicPr>
          <p:nvPr userDrawn="1"/>
        </p:nvPicPr>
        <p:blipFill rotWithShape="1">
          <a:blip r:embed="rId10" cstate="print">
            <a:extLst>
              <a:ext uri="{28A0092B-C50C-407E-A947-70E740481C1C}">
                <a14:useLocalDpi xmlns:a14="http://schemas.microsoft.com/office/drawing/2010/main" val="0"/>
              </a:ext>
            </a:extLst>
          </a:blip>
          <a:srcRect l="8333" t="18406" r="9768" b="18296"/>
          <a:stretch/>
        </p:blipFill>
        <p:spPr>
          <a:xfrm>
            <a:off x="26249107" y="833205"/>
            <a:ext cx="3364488" cy="1371676"/>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sldNum="0" hdr="0" dt="0"/>
  <p:txStyles>
    <p:titleStyle>
      <a:lvl1pPr algn="l" defTabSz="4176431" rtl="0" eaLnBrk="1" latinLnBrk="0" hangingPunct="1">
        <a:spcBef>
          <a:spcPct val="0"/>
        </a:spcBef>
        <a:buNone/>
        <a:defRPr lang="de-DE" sz="9400" kern="1200" baseline="0" smtClean="0">
          <a:solidFill>
            <a:schemeClr val="tx1"/>
          </a:solidFill>
          <a:latin typeface="Arial" pitchFamily="34" charset="0"/>
          <a:ea typeface="+mj-ea"/>
          <a:cs typeface="Arial" pitchFamily="34" charset="0"/>
        </a:defRPr>
      </a:lvl1pPr>
    </p:titleStyle>
    <p:bodyStyle>
      <a:lvl1pPr marL="1566161" indent="-1566161" algn="l" defTabSz="4176431" rtl="0" eaLnBrk="1" latinLnBrk="0" hangingPunct="1">
        <a:spcBef>
          <a:spcPct val="20000"/>
        </a:spcBef>
        <a:buFont typeface="Arial" pitchFamily="34" charset="0"/>
        <a:buChar char="•"/>
        <a:defRPr sz="2500" kern="1200">
          <a:solidFill>
            <a:schemeClr val="tx1"/>
          </a:solidFill>
          <a:latin typeface="Arial" pitchFamily="34" charset="0"/>
          <a:ea typeface="+mn-ea"/>
          <a:cs typeface="Arial" pitchFamily="34" charset="0"/>
        </a:defRPr>
      </a:lvl1pPr>
      <a:lvl2pPr marL="3393350" indent="-1305135" algn="l" defTabSz="4176431" rtl="0" eaLnBrk="1" latinLnBrk="0" hangingPunct="1">
        <a:spcBef>
          <a:spcPct val="20000"/>
        </a:spcBef>
        <a:buFont typeface="Arial" pitchFamily="34" charset="0"/>
        <a:buChar char="–"/>
        <a:defRPr sz="2500" kern="1200">
          <a:solidFill>
            <a:schemeClr val="tx1"/>
          </a:solidFill>
          <a:latin typeface="Arial" pitchFamily="34" charset="0"/>
          <a:ea typeface="+mn-ea"/>
          <a:cs typeface="Arial" pitchFamily="34" charset="0"/>
        </a:defRPr>
      </a:lvl2pPr>
      <a:lvl3pPr marL="5220538" indent="-1044108" algn="l" defTabSz="4176431" rtl="0" eaLnBrk="1" latinLnBrk="0" hangingPunct="1">
        <a:spcBef>
          <a:spcPct val="20000"/>
        </a:spcBef>
        <a:buFont typeface="Arial" pitchFamily="34" charset="0"/>
        <a:buChar char="•"/>
        <a:defRPr sz="2500" kern="1200">
          <a:solidFill>
            <a:schemeClr val="tx1"/>
          </a:solidFill>
          <a:latin typeface="Arial" pitchFamily="34" charset="0"/>
          <a:ea typeface="+mn-ea"/>
          <a:cs typeface="Arial" pitchFamily="34" charset="0"/>
        </a:defRPr>
      </a:lvl3pPr>
      <a:lvl4pPr marL="7308753" indent="-1044108" algn="l" defTabSz="4176431" rtl="0" eaLnBrk="1" latinLnBrk="0" hangingPunct="1">
        <a:spcBef>
          <a:spcPct val="20000"/>
        </a:spcBef>
        <a:buFont typeface="Arial" pitchFamily="34" charset="0"/>
        <a:buChar char="–"/>
        <a:defRPr sz="2500" kern="1200">
          <a:solidFill>
            <a:schemeClr val="tx1"/>
          </a:solidFill>
          <a:latin typeface="Arial" pitchFamily="34" charset="0"/>
          <a:ea typeface="+mn-ea"/>
          <a:cs typeface="Arial" pitchFamily="34" charset="0"/>
        </a:defRPr>
      </a:lvl4pPr>
      <a:lvl5pPr marL="9396969" indent="-1044108" algn="l" defTabSz="4176431" rtl="0" eaLnBrk="1" latinLnBrk="0" hangingPunct="1">
        <a:spcBef>
          <a:spcPct val="20000"/>
        </a:spcBef>
        <a:buFont typeface="Arial" pitchFamily="34" charset="0"/>
        <a:buChar char="»"/>
        <a:defRPr sz="2500" kern="1200">
          <a:solidFill>
            <a:schemeClr val="tx1"/>
          </a:solidFill>
          <a:latin typeface="Arial" pitchFamily="34" charset="0"/>
          <a:ea typeface="+mn-ea"/>
          <a:cs typeface="Arial" pitchFamily="34" charset="0"/>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735" userDrawn="1">
          <p15:clr>
            <a:srgbClr val="F26B43"/>
          </p15:clr>
        </p15:guide>
        <p15:guide id="2" pos="953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4"/>
          </p:nvPr>
        </p:nvSpPr>
        <p:spPr>
          <a:xfrm>
            <a:off x="22377769" y="12989216"/>
            <a:ext cx="7902206" cy="6919141"/>
          </a:xfrm>
        </p:spPr>
        <p:txBody>
          <a:bodyPr/>
          <a:lstStyle/>
          <a:p>
            <a:pPr marL="342900" indent="-342900">
              <a:buFont typeface="Arial" panose="020B0604020202020204" pitchFamily="34" charset="0"/>
              <a:buChar char="•"/>
            </a:pPr>
            <a:r>
              <a:rPr lang="en-US" sz="3200" dirty="0"/>
              <a:t>Key </a:t>
            </a:r>
            <a:r>
              <a:rPr lang="en-US" sz="3200" dirty="0" smtClean="0"/>
              <a:t>Areas of focus: </a:t>
            </a:r>
            <a:endParaRPr lang="en-US" sz="3200" dirty="0"/>
          </a:p>
          <a:p>
            <a:pPr marL="342900" indent="-342900">
              <a:buFont typeface="Arial" panose="020B0604020202020204" pitchFamily="34" charset="0"/>
              <a:buChar char="•"/>
            </a:pPr>
            <a:r>
              <a:rPr lang="en-US" sz="3200" dirty="0" smtClean="0"/>
              <a:t>Renewable </a:t>
            </a:r>
            <a:r>
              <a:rPr lang="en-US" sz="3200" dirty="0"/>
              <a:t>energy potential and projects in Namibia </a:t>
            </a:r>
          </a:p>
          <a:p>
            <a:pPr marL="342900" indent="-342900">
              <a:buFont typeface="Arial" panose="020B0604020202020204" pitchFamily="34" charset="0"/>
              <a:buChar char="•"/>
            </a:pPr>
            <a:r>
              <a:rPr lang="en-US" sz="3200" dirty="0" smtClean="0"/>
              <a:t>Electricity </a:t>
            </a:r>
            <a:r>
              <a:rPr lang="en-US" sz="3200" dirty="0"/>
              <a:t>generation, transmission, and distribution challenges </a:t>
            </a:r>
          </a:p>
          <a:p>
            <a:pPr marL="342900" indent="-342900">
              <a:buFont typeface="Arial" panose="020B0604020202020204" pitchFamily="34" charset="0"/>
              <a:buChar char="•"/>
            </a:pPr>
            <a:r>
              <a:rPr lang="en-US" sz="3200" dirty="0" smtClean="0"/>
              <a:t>Green </a:t>
            </a:r>
            <a:r>
              <a:rPr lang="en-US" sz="3200" dirty="0"/>
              <a:t>hydrogen initiatives and entrepreneurial opportunities </a:t>
            </a:r>
          </a:p>
          <a:p>
            <a:pPr marL="342900" indent="-342900">
              <a:buFont typeface="Arial" panose="020B0604020202020204" pitchFamily="34" charset="0"/>
              <a:buChar char="•"/>
            </a:pPr>
            <a:r>
              <a:rPr lang="en-US" sz="3200" dirty="0" smtClean="0"/>
              <a:t>Energy </a:t>
            </a:r>
            <a:r>
              <a:rPr lang="en-US" sz="3200" dirty="0"/>
              <a:t>efficiency and conservation </a:t>
            </a:r>
          </a:p>
          <a:p>
            <a:pPr marL="342900" indent="-342900">
              <a:buFont typeface="Arial" panose="020B0604020202020204" pitchFamily="34" charset="0"/>
              <a:buChar char="•"/>
            </a:pPr>
            <a:r>
              <a:rPr lang="en-US" sz="3200" dirty="0" smtClean="0"/>
              <a:t>Rural </a:t>
            </a:r>
            <a:r>
              <a:rPr lang="en-US" sz="3200" dirty="0"/>
              <a:t>electrification and access </a:t>
            </a:r>
          </a:p>
          <a:p>
            <a:pPr marL="342900" indent="-342900">
              <a:buFont typeface="Arial" panose="020B0604020202020204" pitchFamily="34" charset="0"/>
              <a:buChar char="•"/>
            </a:pPr>
            <a:r>
              <a:rPr lang="en-US" sz="3200" dirty="0" smtClean="0"/>
              <a:t>Careers </a:t>
            </a:r>
            <a:r>
              <a:rPr lang="en-US" sz="3200" dirty="0"/>
              <a:t>in the energy and electricity sectors </a:t>
            </a:r>
          </a:p>
          <a:p>
            <a:pPr marL="342900" indent="-342900">
              <a:buFont typeface="Arial" panose="020B0604020202020204" pitchFamily="34" charset="0"/>
              <a:buChar char="•"/>
            </a:pPr>
            <a:r>
              <a:rPr lang="en-US" sz="3200" dirty="0" smtClean="0"/>
              <a:t>Case </a:t>
            </a:r>
            <a:r>
              <a:rPr lang="en-US" sz="3200" dirty="0"/>
              <a:t>study: NUST-SEED Living Lab at Farm (!Kharoxas) </a:t>
            </a:r>
            <a:endParaRPr lang="en-US" sz="3200" dirty="0" smtClean="0"/>
          </a:p>
        </p:txBody>
      </p:sp>
      <p:sp>
        <p:nvSpPr>
          <p:cNvPr id="4" name="Text Placeholder 3"/>
          <p:cNvSpPr>
            <a:spLocks noGrp="1"/>
          </p:cNvSpPr>
          <p:nvPr>
            <p:ph type="body" sz="quarter" idx="23"/>
          </p:nvPr>
        </p:nvSpPr>
        <p:spPr>
          <a:xfrm>
            <a:off x="14399399" y="4975357"/>
            <a:ext cx="6264000" cy="4492320"/>
          </a:xfrm>
          <a:ln w="12700">
            <a:solidFill>
              <a:schemeClr val="bg2">
                <a:lumMod val="75000"/>
              </a:schemeClr>
            </a:solidFill>
          </a:ln>
        </p:spPr>
        <p:txBody>
          <a:bodyPr/>
          <a:lstStyle/>
          <a:p>
            <a:r>
              <a:rPr lang="en-GB" b="1" spc="50" dirty="0">
                <a:ln w="0"/>
                <a:solidFill>
                  <a:schemeClr val="bg2"/>
                </a:solidFill>
                <a:effectLst>
                  <a:innerShdw blurRad="63500" dist="50800" dir="13500000">
                    <a:srgbClr val="000000">
                      <a:alpha val="50000"/>
                    </a:srgbClr>
                  </a:innerShdw>
                </a:effectLst>
              </a:rPr>
              <a:t>Activities </a:t>
            </a:r>
            <a:r>
              <a:rPr lang="en-GB" b="1" spc="50" dirty="0" smtClean="0">
                <a:ln w="0"/>
                <a:solidFill>
                  <a:schemeClr val="bg2"/>
                </a:solidFill>
                <a:effectLst>
                  <a:innerShdw blurRad="63500" dist="50800" dir="13500000">
                    <a:srgbClr val="000000">
                      <a:alpha val="50000"/>
                    </a:srgbClr>
                  </a:innerShdw>
                </a:effectLst>
              </a:rPr>
              <a:t>planned:</a:t>
            </a:r>
          </a:p>
          <a:p>
            <a:pPr marL="342900" indent="-342900">
              <a:buFont typeface="Arial" panose="020B0604020202020204" pitchFamily="34" charset="0"/>
              <a:buChar char="•"/>
            </a:pPr>
            <a:r>
              <a:rPr lang="en-GB" dirty="0" smtClean="0"/>
              <a:t>Youth Engagement Event</a:t>
            </a:r>
          </a:p>
          <a:p>
            <a:pPr marL="342900" indent="-342900">
              <a:buFont typeface="Arial" panose="020B0604020202020204" pitchFamily="34" charset="0"/>
              <a:buChar char="•"/>
            </a:pPr>
            <a:r>
              <a:rPr lang="en-GB" dirty="0" smtClean="0"/>
              <a:t>Community </a:t>
            </a:r>
            <a:r>
              <a:rPr lang="en-GB" dirty="0"/>
              <a:t>engagement sessions </a:t>
            </a:r>
          </a:p>
          <a:p>
            <a:pPr marL="342900" indent="-342900">
              <a:buFont typeface="Arial" panose="020B0604020202020204" pitchFamily="34" charset="0"/>
              <a:buChar char="•"/>
            </a:pPr>
            <a:r>
              <a:rPr lang="en-GB" dirty="0"/>
              <a:t>Day visit to the living lab</a:t>
            </a:r>
          </a:p>
          <a:p>
            <a:pPr marL="342900" indent="-342900">
              <a:buFont typeface="Arial" panose="020B0604020202020204" pitchFamily="34" charset="0"/>
              <a:buChar char="•"/>
            </a:pPr>
            <a:r>
              <a:rPr lang="en-GB" dirty="0"/>
              <a:t>Visit to High schools to raise awareness on Sustainable Energy and Entrepreneurship</a:t>
            </a:r>
          </a:p>
          <a:p>
            <a:endParaRPr lang="en-GB" b="1" spc="50" dirty="0">
              <a:ln w="0"/>
              <a:solidFill>
                <a:schemeClr val="bg2"/>
              </a:solidFill>
              <a:effectLst>
                <a:innerShdw blurRad="63500" dist="50800" dir="13500000">
                  <a:srgbClr val="000000">
                    <a:alpha val="50000"/>
                  </a:srgbClr>
                </a:innerShdw>
              </a:effectLst>
            </a:endParaRPr>
          </a:p>
        </p:txBody>
      </p:sp>
      <p:sp>
        <p:nvSpPr>
          <p:cNvPr id="5" name="Text Placeholder 4"/>
          <p:cNvSpPr>
            <a:spLocks noGrp="1"/>
          </p:cNvSpPr>
          <p:nvPr>
            <p:ph type="body" sz="quarter" idx="22"/>
          </p:nvPr>
        </p:nvSpPr>
        <p:spPr>
          <a:xfrm>
            <a:off x="8011368" y="4995247"/>
            <a:ext cx="6264000" cy="6381834"/>
          </a:xfrm>
        </p:spPr>
        <p:style>
          <a:lnRef idx="2">
            <a:schemeClr val="accent1"/>
          </a:lnRef>
          <a:fillRef idx="1">
            <a:schemeClr val="lt1"/>
          </a:fillRef>
          <a:effectRef idx="0">
            <a:schemeClr val="accent1"/>
          </a:effectRef>
          <a:fontRef idx="minor">
            <a:schemeClr val="dk1"/>
          </a:fontRef>
        </p:style>
        <p:txBody>
          <a:bodyPr/>
          <a:lstStyle/>
          <a:p>
            <a:r>
              <a:rPr lang="en-GB" b="1" spc="50" dirty="0">
                <a:ln w="0"/>
                <a:solidFill>
                  <a:schemeClr val="bg2"/>
                </a:solidFill>
                <a:effectLst>
                  <a:innerShdw blurRad="63500" dist="50800" dir="13500000">
                    <a:srgbClr val="000000">
                      <a:alpha val="50000"/>
                    </a:srgbClr>
                  </a:innerShdw>
                </a:effectLst>
              </a:rPr>
              <a:t>Activities </a:t>
            </a:r>
            <a:r>
              <a:rPr lang="en-GB" b="1" spc="50" dirty="0" smtClean="0">
                <a:ln w="0"/>
                <a:solidFill>
                  <a:schemeClr val="bg2"/>
                </a:solidFill>
                <a:effectLst>
                  <a:innerShdw blurRad="63500" dist="50800" dir="13500000">
                    <a:srgbClr val="000000">
                      <a:alpha val="50000"/>
                    </a:srgbClr>
                  </a:innerShdw>
                </a:effectLst>
              </a:rPr>
              <a:t>completed:</a:t>
            </a:r>
          </a:p>
          <a:p>
            <a:pPr marL="342900" indent="-342900">
              <a:buFont typeface="Arial" panose="020B0604020202020204" pitchFamily="34" charset="0"/>
              <a:buChar char="•"/>
            </a:pPr>
            <a:r>
              <a:rPr lang="en-GB" dirty="0"/>
              <a:t>Registration of the Society on campus</a:t>
            </a:r>
          </a:p>
          <a:p>
            <a:pPr marL="342900" indent="-342900">
              <a:buFont typeface="Arial" panose="020B0604020202020204" pitchFamily="34" charset="0"/>
              <a:buChar char="•"/>
            </a:pPr>
            <a:r>
              <a:rPr lang="en-GB" dirty="0"/>
              <a:t>Registration of Members</a:t>
            </a:r>
          </a:p>
          <a:p>
            <a:pPr marL="342900" indent="-342900">
              <a:buFont typeface="Arial" panose="020B0604020202020204" pitchFamily="34" charset="0"/>
              <a:buChar char="•"/>
            </a:pPr>
            <a:r>
              <a:rPr lang="en-GB" dirty="0"/>
              <a:t>Drafting the Constitution of the society</a:t>
            </a:r>
          </a:p>
          <a:p>
            <a:pPr marL="342900" indent="-342900">
              <a:buFont typeface="Arial" panose="020B0604020202020204" pitchFamily="34" charset="0"/>
              <a:buChar char="•"/>
            </a:pPr>
            <a:r>
              <a:rPr lang="en-GB" dirty="0"/>
              <a:t>Creation of Social Media Pages</a:t>
            </a:r>
          </a:p>
          <a:p>
            <a:pPr marL="342900" indent="-342900">
              <a:buFont typeface="Arial" panose="020B0604020202020204" pitchFamily="34" charset="0"/>
              <a:buChar char="•"/>
            </a:pPr>
            <a:r>
              <a:rPr lang="en-GB" dirty="0" smtClean="0"/>
              <a:t>Official Launch of the Society on Campus</a:t>
            </a:r>
          </a:p>
          <a:p>
            <a:pPr marL="342900" indent="-342900">
              <a:buFont typeface="Arial" panose="020B0604020202020204" pitchFamily="34" charset="0"/>
              <a:buChar char="•"/>
            </a:pPr>
            <a:r>
              <a:rPr lang="en-GB" dirty="0" smtClean="0"/>
              <a:t>Academic </a:t>
            </a:r>
            <a:r>
              <a:rPr lang="en-GB" dirty="0"/>
              <a:t>Exchange Panel </a:t>
            </a:r>
            <a:r>
              <a:rPr lang="en-GB" dirty="0" smtClean="0"/>
              <a:t>Discussion</a:t>
            </a:r>
          </a:p>
          <a:p>
            <a:pPr marL="342900" indent="-342900">
              <a:buFont typeface="Arial" panose="020B0604020202020204" pitchFamily="34" charset="0"/>
              <a:buChar char="•"/>
            </a:pPr>
            <a:r>
              <a:rPr lang="en-GB" dirty="0" smtClean="0"/>
              <a:t>Workshop on Mini-Grid design</a:t>
            </a:r>
            <a:endParaRPr lang="en-GB" dirty="0"/>
          </a:p>
          <a:p>
            <a:endParaRPr lang="en-US" dirty="0"/>
          </a:p>
        </p:txBody>
      </p:sp>
      <p:sp>
        <p:nvSpPr>
          <p:cNvPr id="6" name="Text Placeholder 5"/>
          <p:cNvSpPr>
            <a:spLocks noGrp="1"/>
          </p:cNvSpPr>
          <p:nvPr>
            <p:ph type="body" sz="quarter" idx="21"/>
          </p:nvPr>
        </p:nvSpPr>
        <p:spPr>
          <a:xfrm>
            <a:off x="88536" y="18468676"/>
            <a:ext cx="8294334" cy="4407722"/>
          </a:xfrm>
        </p:spPr>
        <p:txBody>
          <a:bodyPr/>
          <a:lstStyle/>
          <a:p>
            <a:pPr>
              <a:lnSpc>
                <a:spcPct val="100000"/>
              </a:lnSpc>
            </a:pPr>
            <a:r>
              <a:rPr lang="en-US" sz="3200" dirty="0" smtClean="0"/>
              <a:t>Connect with us on Social Media:</a:t>
            </a:r>
          </a:p>
          <a:p>
            <a:pPr>
              <a:lnSpc>
                <a:spcPct val="100000"/>
              </a:lnSpc>
            </a:pPr>
            <a:r>
              <a:rPr lang="en-US" sz="3200" dirty="0" smtClean="0"/>
              <a:t>      </a:t>
            </a:r>
            <a:r>
              <a:rPr lang="en-US" sz="2800" dirty="0" smtClean="0"/>
              <a:t>@nustseedsociety</a:t>
            </a:r>
            <a:r>
              <a:rPr lang="en-US" sz="2400" dirty="0" smtClean="0"/>
              <a:t>	          </a:t>
            </a:r>
          </a:p>
          <a:p>
            <a:pPr>
              <a:lnSpc>
                <a:spcPct val="100000"/>
              </a:lnSpc>
            </a:pPr>
            <a:r>
              <a:rPr lang="en-US" sz="2400" dirty="0" smtClean="0"/>
              <a:t>        @NUST-SEED Center</a:t>
            </a:r>
            <a:endParaRPr lang="en-US" sz="2400" dirty="0"/>
          </a:p>
        </p:txBody>
      </p:sp>
      <p:sp>
        <p:nvSpPr>
          <p:cNvPr id="7" name="Text Placeholder 6"/>
          <p:cNvSpPr>
            <a:spLocks noGrp="1"/>
          </p:cNvSpPr>
          <p:nvPr>
            <p:ph type="body" sz="quarter" idx="20"/>
          </p:nvPr>
        </p:nvSpPr>
        <p:spPr>
          <a:xfrm>
            <a:off x="219050" y="4664562"/>
            <a:ext cx="7667874" cy="6027249"/>
          </a:xfrm>
        </p:spPr>
        <p:txBody>
          <a:bodyPr/>
          <a:lstStyle/>
          <a:p>
            <a:pPr>
              <a:lnSpc>
                <a:spcPct val="100000"/>
              </a:lnSpc>
            </a:pPr>
            <a:r>
              <a:rPr lang="en-US" sz="4000" dirty="0" smtClean="0">
                <a:solidFill>
                  <a:schemeClr val="tx1"/>
                </a:solidFill>
                <a:latin typeface="+mn-lt"/>
              </a:rPr>
              <a:t>The NUST </a:t>
            </a:r>
            <a:r>
              <a:rPr lang="en-US" sz="4000" dirty="0">
                <a:solidFill>
                  <a:schemeClr val="tx1"/>
                </a:solidFill>
                <a:latin typeface="+mn-lt"/>
              </a:rPr>
              <a:t>SEED society aims to create an intersection of sustainable energies and entrepreneurship and conduct research to contribute to the 2030 Agenda for Sustainable Development Goals as well as create awareness on the benefits of sustainably using renewable energy and establishing entrepreneurial activities for social </a:t>
            </a:r>
            <a:r>
              <a:rPr lang="en-US" sz="4000" dirty="0" smtClean="0">
                <a:solidFill>
                  <a:schemeClr val="tx1"/>
                </a:solidFill>
                <a:latin typeface="+mn-lt"/>
              </a:rPr>
              <a:t>development</a:t>
            </a:r>
            <a:endParaRPr lang="en-GB" sz="4000" dirty="0"/>
          </a:p>
          <a:p>
            <a:pPr>
              <a:lnSpc>
                <a:spcPct val="100000"/>
              </a:lnSpc>
            </a:pPr>
            <a:endParaRPr lang="en-US" sz="4000" dirty="0">
              <a:solidFill>
                <a:schemeClr val="tx1"/>
              </a:solidFill>
              <a:latin typeface="+mn-lt"/>
            </a:endParaRPr>
          </a:p>
          <a:p>
            <a:endParaRPr lang="en-US" dirty="0"/>
          </a:p>
        </p:txBody>
      </p:sp>
      <p:pic>
        <p:nvPicPr>
          <p:cNvPr id="18" name="Picture Placeholder 17"/>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7614" r="17614"/>
          <a:stretch>
            <a:fillRect/>
          </a:stretch>
        </p:blipFill>
        <p:spPr>
          <a:xfrm>
            <a:off x="21275356" y="4972466"/>
            <a:ext cx="8356987" cy="6509403"/>
          </a:xfrm>
        </p:spPr>
      </p:pic>
      <p:sp>
        <p:nvSpPr>
          <p:cNvPr id="9" name="Text Placeholder 8"/>
          <p:cNvSpPr>
            <a:spLocks noGrp="1"/>
          </p:cNvSpPr>
          <p:nvPr>
            <p:ph type="body" sz="quarter" idx="19"/>
          </p:nvPr>
        </p:nvSpPr>
        <p:spPr>
          <a:xfrm>
            <a:off x="22327250" y="12616296"/>
            <a:ext cx="6253200" cy="179846"/>
          </a:xfrm>
        </p:spPr>
        <p:txBody>
          <a:bodyPr/>
          <a:lstStyle/>
          <a:p>
            <a:r>
              <a:rPr lang="en-US" sz="2000" dirty="0" smtClean="0"/>
              <a:t>WORKSHOP ON MINI-GRID DESIGN</a:t>
            </a:r>
            <a:endParaRPr lang="en-US" sz="2000" dirty="0"/>
          </a:p>
        </p:txBody>
      </p:sp>
      <p:sp>
        <p:nvSpPr>
          <p:cNvPr id="10" name="Title 9"/>
          <p:cNvSpPr>
            <a:spLocks noGrp="1"/>
          </p:cNvSpPr>
          <p:nvPr>
            <p:ph type="title"/>
          </p:nvPr>
        </p:nvSpPr>
        <p:spPr>
          <a:xfrm>
            <a:off x="234331" y="3824395"/>
            <a:ext cx="26956800" cy="521497"/>
          </a:xfrm>
        </p:spPr>
        <p:txBody>
          <a:bodyPr/>
          <a:lstStyle/>
          <a:p>
            <a:r>
              <a:rPr lang="en-GB" sz="9600" b="1" spc="50" dirty="0">
                <a:ln w="0"/>
                <a:solidFill>
                  <a:schemeClr val="bg2"/>
                </a:solidFill>
                <a:effectLst>
                  <a:innerShdw blurRad="63500" dist="50800" dir="13500000">
                    <a:srgbClr val="000000">
                      <a:alpha val="50000"/>
                    </a:srgbClr>
                  </a:innerShdw>
                </a:effectLst>
              </a:rPr>
              <a:t>NUST SEED SOCIETY</a:t>
            </a:r>
            <a:endParaRPr lang="en-US" dirty="0"/>
          </a:p>
        </p:txBody>
      </p:sp>
      <p:pic>
        <p:nvPicPr>
          <p:cNvPr id="15" name="Picture Placeholder 14"/>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98499" y="11012628"/>
            <a:ext cx="7684493" cy="5592982"/>
          </a:xfrm>
        </p:spPr>
      </p:pic>
      <p:sp>
        <p:nvSpPr>
          <p:cNvPr id="14" name="Text Placeholder 13"/>
          <p:cNvSpPr>
            <a:spLocks noGrp="1"/>
          </p:cNvSpPr>
          <p:nvPr>
            <p:ph type="body" sz="quarter" idx="17"/>
          </p:nvPr>
        </p:nvSpPr>
        <p:spPr>
          <a:xfrm>
            <a:off x="234331" y="17465354"/>
            <a:ext cx="6696744" cy="305767"/>
          </a:xfrm>
        </p:spPr>
        <p:txBody>
          <a:bodyPr/>
          <a:lstStyle/>
          <a:p>
            <a:r>
              <a:rPr lang="en-US" sz="2000" dirty="0" smtClean="0"/>
              <a:t>SOCIETY MEMBERS</a:t>
            </a:r>
            <a:endParaRPr lang="en-US" sz="2000"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4423" y="11725858"/>
            <a:ext cx="6419540" cy="472659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3097" y="16603100"/>
            <a:ext cx="6285484" cy="4734054"/>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43097" y="11674943"/>
            <a:ext cx="6285484" cy="477750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1042" y="16603101"/>
            <a:ext cx="6449972" cy="4734054"/>
          </a:xfrm>
          <a:prstGeom prst="rect">
            <a:avLst/>
          </a:prstGeom>
        </p:spPr>
      </p:pic>
      <p:pic>
        <p:nvPicPr>
          <p:cNvPr id="25" name="Picture 24" descr="ไฟล์:&lt;strong&gt;Instagram&lt;/strong&gt; icon.png - วิกิพีเดีย"/>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9152420"/>
            <a:ext cx="755937" cy="755937"/>
          </a:xfrm>
          <a:prstGeom prst="rect">
            <a:avLst/>
          </a:prstGeom>
        </p:spPr>
      </p:pic>
      <p:pic>
        <p:nvPicPr>
          <p:cNvPr id="26" name="Picture 25" descr="&lt;strong&gt;LinkedIn logo&lt;/strong&gt; 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174" y="20098366"/>
            <a:ext cx="1032283" cy="925595"/>
          </a:xfrm>
          <a:prstGeom prst="rect">
            <a:avLst/>
          </a:prstGeom>
        </p:spPr>
      </p:pic>
      <p:pic>
        <p:nvPicPr>
          <p:cNvPr id="27" name="Picture 26"/>
          <p:cNvPicPr>
            <a:picLocks noChangeAspect="1"/>
          </p:cNvPicPr>
          <p:nvPr/>
        </p:nvPicPr>
        <p:blipFill>
          <a:blip r:embed="rId10"/>
          <a:stretch>
            <a:fillRect/>
          </a:stretch>
        </p:blipFill>
        <p:spPr>
          <a:xfrm>
            <a:off x="4289382" y="19150461"/>
            <a:ext cx="730284" cy="730284"/>
          </a:xfrm>
          <a:prstGeom prst="rect">
            <a:avLst/>
          </a:prstGeom>
        </p:spPr>
      </p:pic>
      <p:pic>
        <p:nvPicPr>
          <p:cNvPr id="28" name="Picture 27" descr="&lt;strong&gt;TikTok logo&lt;/strong&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89382" y="20129115"/>
            <a:ext cx="864096" cy="864096"/>
          </a:xfrm>
          <a:prstGeom prst="rect">
            <a:avLst/>
          </a:prstGeom>
        </p:spPr>
      </p:pic>
      <p:pic>
        <p:nvPicPr>
          <p:cNvPr id="29" name="Picture 28"/>
          <p:cNvPicPr>
            <a:picLocks noChangeAspect="1"/>
          </p:cNvPicPr>
          <p:nvPr/>
        </p:nvPicPr>
        <p:blipFill rotWithShape="1">
          <a:blip r:embed="rId12"/>
          <a:srcRect l="26143" t="9177" r="26913" b="5741"/>
          <a:stretch/>
        </p:blipFill>
        <p:spPr>
          <a:xfrm>
            <a:off x="4820510" y="40528"/>
            <a:ext cx="3528392" cy="3063006"/>
          </a:xfrm>
          <a:prstGeom prst="rect">
            <a:avLst/>
          </a:prstGeom>
        </p:spPr>
      </p:pic>
      <p:pic>
        <p:nvPicPr>
          <p:cNvPr id="30" name="Picture 29"/>
          <p:cNvPicPr>
            <a:picLocks noChangeAspect="1"/>
          </p:cNvPicPr>
          <p:nvPr/>
        </p:nvPicPr>
        <p:blipFill>
          <a:blip r:embed="rId13"/>
          <a:stretch>
            <a:fillRect/>
          </a:stretch>
        </p:blipFill>
        <p:spPr>
          <a:xfrm>
            <a:off x="5019666" y="20188165"/>
            <a:ext cx="3365284" cy="640135"/>
          </a:xfrm>
          <a:prstGeom prst="rect">
            <a:avLst/>
          </a:prstGeom>
        </p:spPr>
      </p:pic>
      <p:pic>
        <p:nvPicPr>
          <p:cNvPr id="31" name="Picture 30"/>
          <p:cNvPicPr>
            <a:picLocks noChangeAspect="1"/>
          </p:cNvPicPr>
          <p:nvPr/>
        </p:nvPicPr>
        <p:blipFill>
          <a:blip r:embed="rId13"/>
          <a:stretch>
            <a:fillRect/>
          </a:stretch>
        </p:blipFill>
        <p:spPr>
          <a:xfrm>
            <a:off x="5016546" y="19321695"/>
            <a:ext cx="3365284" cy="640135"/>
          </a:xfrm>
          <a:prstGeom prst="rect">
            <a:avLst/>
          </a:prstGeom>
        </p:spPr>
      </p:pic>
      <p:pic>
        <p:nvPicPr>
          <p:cNvPr id="2" name="Picture 1"/>
          <p:cNvPicPr>
            <a:picLocks noChangeAspect="1"/>
          </p:cNvPicPr>
          <p:nvPr/>
        </p:nvPicPr>
        <p:blipFill>
          <a:blip r:embed="rId14"/>
          <a:stretch>
            <a:fillRect/>
          </a:stretch>
        </p:blipFill>
        <p:spPr>
          <a:xfrm>
            <a:off x="14189334" y="9563893"/>
            <a:ext cx="6474065" cy="1963920"/>
          </a:xfrm>
          <a:prstGeom prst="rect">
            <a:avLst/>
          </a:prstGeom>
        </p:spPr>
      </p:pic>
      <p:pic>
        <p:nvPicPr>
          <p:cNvPr id="8" name="Picture 7"/>
          <p:cNvPicPr>
            <a:picLocks noChangeAspect="1"/>
          </p:cNvPicPr>
          <p:nvPr/>
        </p:nvPicPr>
        <p:blipFill>
          <a:blip r:embed="rId15"/>
          <a:stretch>
            <a:fillRect/>
          </a:stretch>
        </p:blipFill>
        <p:spPr>
          <a:xfrm>
            <a:off x="13712731" y="212491"/>
            <a:ext cx="5891752" cy="4803078"/>
          </a:xfrm>
          <a:prstGeom prst="rect">
            <a:avLst/>
          </a:prstGeom>
        </p:spPr>
      </p:pic>
    </p:spTree>
    <p:extLst>
      <p:ext uri="{BB962C8B-B14F-4D97-AF65-F5344CB8AC3E}">
        <p14:creationId xmlns:p14="http://schemas.microsoft.com/office/powerpoint/2010/main" val="1512435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Logo und Dreizeiler">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01-24 TUM Plakat A0 hoch.potx" id="{3DF165CF-2D1C-425E-A97A-6925C3A10E92}" vid="{78E5B013-390C-4F1F-A235-24EDDB550CD8}"/>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TUM_Plakat_A0_hoch_150_Jahre_p</Template>
  <TotalTime>146</TotalTime>
  <Words>183</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Logo und Dreizeiler</vt:lpstr>
      <vt:lpstr>NUST SEED SOCIETY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Wieland, Christoph</dc:creator>
  <dc:description>Rechteinhaber: Technische Universität München, https://www.tum.de_x000d_
Gestaltung: ediundsepp Gestaltungsgesellschaft, München, http://www.ediundsepp.de_x000d_
Technische Umsetzung: eWorks GmbH, Frankfurt am Main, http://www.eworks.de</dc:description>
  <cp:lastModifiedBy>Monica Set</cp:lastModifiedBy>
  <cp:revision>95</cp:revision>
  <cp:lastPrinted>2023-08-11T12:20:51Z</cp:lastPrinted>
  <dcterms:created xsi:type="dcterms:W3CDTF">2018-02-15T13:08:31Z</dcterms:created>
  <dcterms:modified xsi:type="dcterms:W3CDTF">2024-08-20T16:35:58Z</dcterms:modified>
</cp:coreProperties>
</file>